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74" r:id="rId3"/>
    <p:sldId id="275" r:id="rId4"/>
    <p:sldId id="277" r:id="rId5"/>
    <p:sldId id="278" r:id="rId6"/>
    <p:sldId id="279" r:id="rId7"/>
    <p:sldId id="280" r:id="rId8"/>
    <p:sldId id="281" r:id="rId9"/>
    <p:sldId id="267" r:id="rId10"/>
    <p:sldId id="269" r:id="rId11"/>
    <p:sldId id="282" r:id="rId12"/>
    <p:sldId id="273" r:id="rId13"/>
    <p:sldId id="26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Josefin Sans" pitchFamily="2" charset="-18"/>
      <p:regular r:id="rId24"/>
      <p:bold r:id="rId25"/>
      <p:italic r:id="rId26"/>
      <p:boldItalic r:id="rId27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9"/>
    <a:srgbClr val="4C5D73"/>
    <a:srgbClr val="BF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46" autoAdjust="0"/>
    <p:restoredTop sz="76599" autoAdjust="0"/>
  </p:normalViewPr>
  <p:slideViewPr>
    <p:cSldViewPr snapToGrid="0">
      <p:cViewPr varScale="1">
        <p:scale>
          <a:sx n="79" d="100"/>
          <a:sy n="79" d="100"/>
        </p:scale>
        <p:origin x="1076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86A30-B77B-4E1C-8874-F7F3474B3432}" type="datetimeFigureOut">
              <a:rPr lang="pl-PL" smtClean="0"/>
              <a:t>08.12.2023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8EC07-0490-4A51-804E-40A82E804AA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5839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8EC07-0490-4A51-804E-40A82E804AA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25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solidFill>
          <a:srgbClr val="B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651" y="964639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EC2093E-7192-235C-C682-58F97B48A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52239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C8EB239-DC05-98A1-1C0A-6414A078A4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2752" y="5481851"/>
            <a:ext cx="1872827" cy="711420"/>
          </a:xfrm>
          <a:prstGeom prst="rect">
            <a:avLst/>
          </a:prstGeom>
        </p:spPr>
      </p:pic>
      <p:pic>
        <p:nvPicPr>
          <p:cNvPr id="10" name="Obraz 9" descr="Obraz zawierający logo&#10;&#10;Opis wygenerowany automatycznie">
            <a:extLst>
              <a:ext uri="{FF2B5EF4-FFF2-40B4-BE49-F238E27FC236}">
                <a16:creationId xmlns:a16="http://schemas.microsoft.com/office/drawing/2014/main" id="{DF23FA03-A493-79C0-514D-8748E7B8BB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255" y="5481069"/>
            <a:ext cx="1461322" cy="71298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7D92E46-D81E-D878-2CC7-CA55F3E1E0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227" y="5514252"/>
            <a:ext cx="2462408" cy="64661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1EFFC36-A2DF-81F8-7D38-661F9045A13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610307">
            <a:off x="-744513" y="-982480"/>
            <a:ext cx="3098750" cy="294732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79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113" y="846465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7864" y="84646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3113" y="2800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250994">
            <a:off x="11787260" y="3321273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719375">
            <a:off x="-3631342" y="-304145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2518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863792">
            <a:off x="-1955881" y="3354647"/>
            <a:ext cx="5035265" cy="5644630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1ECE9"/>
                </a:solidFill>
                <a:effectLst/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1pPr>
            <a:lvl2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2pPr>
            <a:lvl3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3pPr>
            <a:lvl4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4pPr>
            <a:lvl5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39827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ytuł i zawartość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1ECE9"/>
                </a:solidFill>
                <a:effectLst/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1pPr>
            <a:lvl2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2pPr>
            <a:lvl3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3pPr>
            <a:lvl4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4pPr>
            <a:lvl5pPr>
              <a:defRPr>
                <a:solidFill>
                  <a:srgbClr val="F1ECE9"/>
                </a:solidFill>
                <a:effectLst/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3332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9" cy="5278037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926854">
            <a:off x="-2315558" y="5044394"/>
            <a:ext cx="5488363" cy="5213618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53511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Obraz z podpisem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9FF2312-4276-4845-9888-1738309B3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30349">
            <a:off x="9837874" y="-3025851"/>
            <a:ext cx="4708248" cy="5278037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72B2149-C67D-5381-23AB-DB70B16C05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2315558" y="5044394"/>
            <a:ext cx="5488363" cy="5213617"/>
          </a:xfrm>
          <a:prstGeom prst="rect">
            <a:avLst/>
          </a:prstGeom>
          <a:effectLst>
            <a:outerShdw blurRad="444500" dist="38100" sx="102000" sy="1020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583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61842">
            <a:off x="9743689" y="-1835038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5A8FF3C-C5C9-8D58-421F-C8B2C6EB72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389008">
            <a:off x="-3167352" y="4933362"/>
            <a:ext cx="5488363" cy="5213617"/>
          </a:xfrm>
          <a:prstGeom prst="rect">
            <a:avLst/>
          </a:prstGeom>
          <a:effectLst>
            <a:outerShdw blurRad="444500" dist="38100" dir="18900000" sx="102000" sy="102000" algn="bl" rotWithShape="0">
              <a:prstClr val="black">
                <a:alpha val="40000"/>
              </a:prstClr>
            </a:outerShdw>
          </a:effectLst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CA4B89BA-60B0-2673-295C-A2B544A9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736" y="2002631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17199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Nagłówek sekcj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5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1256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F8B49AF1-DEDA-BB5A-D088-47E17AB8FE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65005">
            <a:off x="10575926" y="4250269"/>
            <a:ext cx="3689796" cy="4136332"/>
          </a:xfrm>
          <a:prstGeom prst="rect">
            <a:avLst/>
          </a:prstGeom>
          <a:effectLst>
            <a:outerShdw blurRad="444500" dist="38100" dir="13500000" sx="102000" sy="102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56DD60D-A2D4-6D4E-C39F-3F36E1A57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5812"/>
            <a:ext cx="9144000" cy="1006377"/>
          </a:xfrm>
        </p:spPr>
        <p:txBody>
          <a:bodyPr anchor="b"/>
          <a:lstStyle>
            <a:lvl1pPr algn="ctr"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810C86C4-E4ED-294C-D343-E040E4A3839B}"/>
              </a:ext>
            </a:extLst>
          </p:cNvPr>
          <p:cNvGrpSpPr/>
          <p:nvPr userDrawn="1"/>
        </p:nvGrpSpPr>
        <p:grpSpPr>
          <a:xfrm>
            <a:off x="2671724" y="5481069"/>
            <a:ext cx="6841853" cy="712984"/>
            <a:chOff x="1520650" y="5464140"/>
            <a:chExt cx="8629107" cy="899232"/>
          </a:xfrm>
        </p:grpSpPr>
        <p:pic>
          <p:nvPicPr>
            <p:cNvPr id="5" name="Obraz 4">
              <a:extLst>
                <a:ext uri="{FF2B5EF4-FFF2-40B4-BE49-F238E27FC236}">
                  <a16:creationId xmlns:a16="http://schemas.microsoft.com/office/drawing/2014/main" id="{FC8EB239-DC05-98A1-1C0A-6414A078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0650" y="5464633"/>
              <a:ext cx="2364648" cy="898246"/>
            </a:xfrm>
            <a:prstGeom prst="rect">
              <a:avLst/>
            </a:prstGeom>
          </p:spPr>
        </p:pic>
        <p:pic>
          <p:nvPicPr>
            <p:cNvPr id="10" name="Obraz 9" descr="Obraz zawierający logo&#10;&#10;Opis wygenerowany automatycznie">
              <a:extLst>
                <a:ext uri="{FF2B5EF4-FFF2-40B4-BE49-F238E27FC236}">
                  <a16:creationId xmlns:a16="http://schemas.microsoft.com/office/drawing/2014/main" id="{DF23FA03-A493-79C0-514D-8748E7B8BB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703" y="5464140"/>
              <a:ext cx="1843054" cy="899232"/>
            </a:xfrm>
            <a:prstGeom prst="rect">
              <a:avLst/>
            </a:prstGeom>
          </p:spPr>
        </p:pic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87D92E46-D81E-D878-2CC7-CA55F3E1E0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43173" y="5505991"/>
              <a:ext cx="3105655" cy="815530"/>
            </a:xfrm>
            <a:prstGeom prst="rect">
              <a:avLst/>
            </a:prstGeom>
          </p:spPr>
        </p:pic>
      </p:grpSp>
      <p:pic>
        <p:nvPicPr>
          <p:cNvPr id="4" name="Obraz 3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FA1E0809-C684-1DB2-4232-3F60602840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1227">
            <a:off x="-2950473" y="-2530606"/>
            <a:ext cx="5327924" cy="5061210"/>
          </a:xfrm>
          <a:prstGeom prst="rect">
            <a:avLst/>
          </a:prstGeom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5768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16B90E-F3C4-79EA-4B65-F831FA1792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0462" y="3050408"/>
            <a:ext cx="5035266" cy="564463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ED7A16C-8638-4773-4CAE-E33A36DD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B8FCB2-208C-7B44-173A-B9CEBE4F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182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239251C-B42B-7BD6-5229-E36E76911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402090">
            <a:off x="-2503356" y="-78799"/>
            <a:ext cx="5579726" cy="6254980"/>
          </a:xfrm>
          <a:prstGeom prst="rect">
            <a:avLst/>
          </a:prstGeom>
          <a:effectLst>
            <a:outerShdw blurRad="444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A166700-6DDD-C794-4DBC-6B9424230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2" y="1709738"/>
            <a:ext cx="7830527" cy="2852737"/>
          </a:xfrm>
        </p:spPr>
        <p:txBody>
          <a:bodyPr anchor="b"/>
          <a:lstStyle>
            <a:lvl1pPr>
              <a:defRPr sz="6000" b="1">
                <a:solidFill>
                  <a:srgbClr val="F1ECE9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735E85A-FEC0-045D-66A7-6C2D87AC6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72762" y="4589463"/>
            <a:ext cx="9474688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1ECE9"/>
                </a:solidFill>
                <a:latin typeface="Josefin Sans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44481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F6D59E7C-FEC4-DD84-31E3-64DF05E88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16863">
            <a:off x="-2422067" y="3636603"/>
            <a:ext cx="3905402" cy="437803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E6EC068-C70F-2484-5F0F-15079A9F5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547539">
            <a:off x="9331658" y="-2552022"/>
            <a:ext cx="4650783" cy="52136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C67B4D3-9744-67ED-5ECD-25E1FB43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772607-89E1-9EFC-9109-F96805160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3CF4D59-B7A9-E148-4DC2-CF4497270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4C5D73"/>
                </a:solidFill>
                <a:latin typeface="Josefin Sans" pitchFamily="2" charset="0"/>
              </a:defRPr>
            </a:lvl1pPr>
            <a:lvl2pPr>
              <a:defRPr>
                <a:solidFill>
                  <a:srgbClr val="4C5D73"/>
                </a:solidFill>
                <a:latin typeface="Josefin Sans" pitchFamily="2" charset="0"/>
              </a:defRPr>
            </a:lvl2pPr>
            <a:lvl3pPr>
              <a:defRPr>
                <a:solidFill>
                  <a:srgbClr val="4C5D73"/>
                </a:solidFill>
                <a:latin typeface="Josefin Sans" pitchFamily="2" charset="0"/>
              </a:defRPr>
            </a:lvl3pPr>
            <a:lvl4pPr>
              <a:defRPr>
                <a:solidFill>
                  <a:srgbClr val="4C5D73"/>
                </a:solidFill>
                <a:latin typeface="Josefin Sans" pitchFamily="2" charset="0"/>
              </a:defRPr>
            </a:lvl4pPr>
            <a:lvl5pPr>
              <a:defRPr>
                <a:solidFill>
                  <a:srgbClr val="4C5D73"/>
                </a:solidFill>
                <a:latin typeface="Josefin Sans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25852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510A31-168F-3202-2E76-D4003E89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6F76391-B344-9298-7D05-5BF4450D8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00000">
            <a:off x="-1671118" y="2834595"/>
            <a:ext cx="3342234" cy="37467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5348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>
      <p:bgPr>
        <a:solidFill>
          <a:srgbClr val="4C5D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335802" y="-1167381"/>
            <a:ext cx="5488363" cy="5213618"/>
          </a:xfrm>
          <a:prstGeom prst="rect">
            <a:avLst/>
          </a:prstGeom>
          <a:effectLst>
            <a:outerShdw blurRad="444500" dist="38100" dir="8100000" sx="102000" sy="102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08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5B74C42-BE2A-3863-1AD2-247985C77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472480">
            <a:off x="9204025" y="-1489317"/>
            <a:ext cx="4718664" cy="448244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5029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usty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221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C6789-D361-DBAA-82B4-227F747E7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4C5D73"/>
                </a:solidFill>
                <a:latin typeface="Josefin Sans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B3A127D-0C40-461E-2DB6-8AE866117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C4F27-4D35-2760-A6B2-0F46A5B9A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4C5D73"/>
                </a:solidFill>
                <a:latin typeface="Josefin Sans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21E0E53-DB79-068B-0077-49FFEA0FF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11242">
            <a:off x="2887356" y="5701327"/>
            <a:ext cx="5327924" cy="50612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8C4A91EB-111D-8979-BCDE-726A37ABDF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4469">
            <a:off x="6586928" y="-4019643"/>
            <a:ext cx="5488363" cy="521361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4334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16DEBD4-BCDF-2632-365E-F5F964577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62EB767-98B5-0EDB-480C-01075314D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363146B-8DD1-DC20-579B-2A4AC95B2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BF0F0F"/>
                </a:solidFill>
              </a:defRPr>
            </a:lvl1pPr>
          </a:lstStyle>
          <a:p>
            <a:fld id="{2CE1A35F-CBCB-4147-A54D-46F9BB6EA81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66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61" r:id="rId7"/>
    <p:sldLayoutId id="2147483666" r:id="rId8"/>
    <p:sldLayoutId id="2147483657" r:id="rId9"/>
    <p:sldLayoutId id="2147483662" r:id="rId10"/>
    <p:sldLayoutId id="2147483663" r:id="rId11"/>
    <p:sldLayoutId id="2147483667" r:id="rId12"/>
    <p:sldLayoutId id="2147483658" r:id="rId13"/>
    <p:sldLayoutId id="2147483659" r:id="rId14"/>
    <p:sldLayoutId id="2147483664" r:id="rId15"/>
    <p:sldLayoutId id="2147483660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C5D73"/>
          </a:solidFill>
          <a:latin typeface="Josefin Sans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C5D73"/>
          </a:solidFill>
          <a:latin typeface="Josefin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Qg8NCVfNZp0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tpEgCMiBA4E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F2D8CE-EBDC-258C-0AB1-89D8AF4BD1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Biało-czerwony kibic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8333CE3-AD8B-CA21-C6C8-C141D5AC1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„Zdrowy” patriotyzm na stadionach</a:t>
            </a:r>
          </a:p>
        </p:txBody>
      </p:sp>
    </p:spTree>
    <p:extLst>
      <p:ext uri="{BB962C8B-B14F-4D97-AF65-F5344CB8AC3E}">
        <p14:creationId xmlns:p14="http://schemas.microsoft.com/office/powerpoint/2010/main" val="1193262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>
            <a:extLst>
              <a:ext uri="{FF2B5EF4-FFF2-40B4-BE49-F238E27FC236}">
                <a16:creationId xmlns:a16="http://schemas.microsoft.com/office/drawing/2014/main" id="{132597F0-86EF-857D-BA9A-3DE5F8A9CB4D}"/>
              </a:ext>
            </a:extLst>
          </p:cNvPr>
          <p:cNvSpPr txBox="1">
            <a:spLocks/>
          </p:cNvSpPr>
          <p:nvPr/>
        </p:nvSpPr>
        <p:spPr>
          <a:xfrm>
            <a:off x="601978" y="47236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r>
              <a:rPr lang="pl-PL" b="1" dirty="0"/>
              <a:t>Pseudokibic 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4276B3A4-153E-8B83-638A-AA57E83975EA}"/>
              </a:ext>
            </a:extLst>
          </p:cNvPr>
          <p:cNvSpPr txBox="1">
            <a:spLocks/>
          </p:cNvSpPr>
          <p:nvPr/>
        </p:nvSpPr>
        <p:spPr>
          <a:xfrm>
            <a:off x="601978" y="1266494"/>
            <a:ext cx="5147384" cy="41008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/>
              <a:t>Pseudokibic (znany również jako chuligan stadionowy) to osoba związana z subkulturą stadionową, która narusza prawo na obiektach sportowych, głównie na stadionach piłki nożnej. Zachowuje się agresywnie wobec innych kibiców, zawodników, a także policji i służb porządkowych, choć uważa się za kibiców danej drużyny, jego działania często mają charakter przestępczy.</a:t>
            </a:r>
          </a:p>
        </p:txBody>
      </p:sp>
      <p:sp>
        <p:nvSpPr>
          <p:cNvPr id="9" name="Prostokąt: zaokrąglone rogi 8">
            <a:hlinkClick r:id="rId2"/>
            <a:extLst>
              <a:ext uri="{FF2B5EF4-FFF2-40B4-BE49-F238E27FC236}">
                <a16:creationId xmlns:a16="http://schemas.microsoft.com/office/drawing/2014/main" id="{1B9484B3-5BE9-3A67-009B-FDFC4E9B7216}"/>
              </a:ext>
            </a:extLst>
          </p:cNvPr>
          <p:cNvSpPr/>
          <p:nvPr/>
        </p:nvSpPr>
        <p:spPr>
          <a:xfrm>
            <a:off x="1863496" y="5439251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F4032F3-CBFF-B3A8-99E5-F184AF05831E}"/>
              </a:ext>
            </a:extLst>
          </p:cNvPr>
          <p:cNvSpPr txBox="1"/>
          <p:nvPr/>
        </p:nvSpPr>
        <p:spPr>
          <a:xfrm>
            <a:off x="200902" y="6385631"/>
            <a:ext cx="6669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i="0" dirty="0" err="1">
                <a:solidFill>
                  <a:srgbClr val="4C5D73"/>
                </a:solidFill>
                <a:effectLst/>
                <a:latin typeface="Josefin Sans" pitchFamily="2" charset="-18"/>
              </a:rPr>
              <a:t>PoznańStyle</a:t>
            </a:r>
            <a:r>
              <a:rPr lang="pl-PL" sz="1400" i="0" dirty="0">
                <a:solidFill>
                  <a:srgbClr val="4C5D73"/>
                </a:solidFill>
                <a:effectLst/>
                <a:latin typeface="Josefin Sans" pitchFamily="2" charset="-18"/>
              </a:rPr>
              <a:t>, NIESAMOWITA OPRAWA KIBICÓW LECHA WE WROCŁAWIU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7F887544-87C2-608B-AFBA-C31D95B08D59}"/>
              </a:ext>
            </a:extLst>
          </p:cNvPr>
          <p:cNvGrpSpPr/>
          <p:nvPr/>
        </p:nvGrpSpPr>
        <p:grpSpPr>
          <a:xfrm>
            <a:off x="5501542" y="733506"/>
            <a:ext cx="6669796" cy="5698639"/>
            <a:chOff x="6027404" y="1011155"/>
            <a:chExt cx="5838156" cy="4988090"/>
          </a:xfrm>
        </p:grpSpPr>
        <p:pic>
          <p:nvPicPr>
            <p:cNvPr id="3" name="Obraz 2" descr="Obraz zawierający krąg, zrzut ekranu, Grafika, design&#10;&#10;Opis wygenerowany automatycznie">
              <a:extLst>
                <a:ext uri="{FF2B5EF4-FFF2-40B4-BE49-F238E27FC236}">
                  <a16:creationId xmlns:a16="http://schemas.microsoft.com/office/drawing/2014/main" id="{93AAE8BE-BA04-46F0-D1B7-D730F9BE4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20113">
              <a:off x="6027404" y="1011155"/>
              <a:ext cx="5838156" cy="4988090"/>
            </a:xfrm>
            <a:prstGeom prst="rect">
              <a:avLst/>
            </a:prstGeom>
          </p:spPr>
        </p:pic>
        <p:pic>
          <p:nvPicPr>
            <p:cNvPr id="10" name="Obraz 9" descr="Obraz zawierający zrzut ekranu, osoba, na wolnym powietrzu&#10;&#10;Opis wygenerowany automatycznie">
              <a:extLst>
                <a:ext uri="{FF2B5EF4-FFF2-40B4-BE49-F238E27FC236}">
                  <a16:creationId xmlns:a16="http://schemas.microsoft.com/office/drawing/2014/main" id="{2A174C5B-30DF-D476-3710-933FF344E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8812" y="1025401"/>
              <a:ext cx="5061210" cy="4807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879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B46E3CC-974F-87B4-CB92-C10B9ABA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559">
            <a:off x="489096" y="1724810"/>
            <a:ext cx="3980500" cy="2024956"/>
          </a:xfrm>
          <a:prstGeom prst="rect">
            <a:avLst/>
          </a:prstGeom>
          <a:effectLst>
            <a:outerShdw blurRad="6223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B7ED07B2-3CE2-684A-C8D1-89695A64E3F9}"/>
              </a:ext>
            </a:extLst>
          </p:cNvPr>
          <p:cNvSpPr txBox="1">
            <a:spLocks/>
          </p:cNvSpPr>
          <p:nvPr/>
        </p:nvSpPr>
        <p:spPr>
          <a:xfrm>
            <a:off x="662446" y="2399905"/>
            <a:ext cx="36719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pl-PL" b="1" dirty="0"/>
              <a:t>Zagrajmy</a:t>
            </a:r>
          </a:p>
        </p:txBody>
      </p:sp>
      <p:pic>
        <p:nvPicPr>
          <p:cNvPr id="8" name="Obraz 7" descr="Obraz zawierający typografia, design, Grafika, Czcionka&#10;&#10;Opis wygenerowany automatycznie">
            <a:extLst>
              <a:ext uri="{FF2B5EF4-FFF2-40B4-BE49-F238E27FC236}">
                <a16:creationId xmlns:a16="http://schemas.microsoft.com/office/drawing/2014/main" id="{0F6171B5-56B3-5548-888E-40B33DB60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88" y="872927"/>
            <a:ext cx="5484418" cy="5484418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0C6219E-CEF0-FDD6-E853-D1F95D055888}"/>
              </a:ext>
            </a:extLst>
          </p:cNvPr>
          <p:cNvSpPr txBox="1"/>
          <p:nvPr/>
        </p:nvSpPr>
        <p:spPr>
          <a:xfrm>
            <a:off x="5556516" y="6266934"/>
            <a:ext cx="455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dirty="0">
                <a:solidFill>
                  <a:srgbClr val="F1ECE9"/>
                </a:solidFill>
                <a:latin typeface="Josefin Sans" pitchFamily="2" charset="-18"/>
              </a:rPr>
              <a:t>https://wordwall.net/pl/resource/64504464</a:t>
            </a:r>
          </a:p>
        </p:txBody>
      </p:sp>
    </p:spTree>
    <p:extLst>
      <p:ext uri="{BB962C8B-B14F-4D97-AF65-F5344CB8AC3E}">
        <p14:creationId xmlns:p14="http://schemas.microsoft.com/office/powerpoint/2010/main" val="1103903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B653B9-F6C2-E4FD-EF57-01A2E0D517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920190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1F5391-E4DF-9C5E-9C43-6A32CFC4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Źródła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0CEB2B-AA0B-9511-1FB5-088ABCE71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955"/>
            <a:ext cx="8683256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dirty="0"/>
              <a:t>Tekst:</a:t>
            </a:r>
          </a:p>
          <a:p>
            <a:r>
              <a:rPr lang="pl-PL" dirty="0"/>
              <a:t>Slajd 9: Kibic, Wikipedia wolna encyklopedia,</a:t>
            </a:r>
          </a:p>
          <a:p>
            <a:r>
              <a:rPr lang="pl-PL" dirty="0"/>
              <a:t>Slajd 10: Pseudokibic, Wikipedia, wolna encyklopedia</a:t>
            </a:r>
          </a:p>
          <a:p>
            <a:pPr marL="0" indent="0">
              <a:buNone/>
            </a:pPr>
            <a:r>
              <a:rPr lang="pl-PL" dirty="0"/>
              <a:t>Zdjęcia:</a:t>
            </a:r>
          </a:p>
          <a:p>
            <a:r>
              <a:rPr lang="pl-PL" dirty="0"/>
              <a:t>Slajd 8: Zdjęcie dodane przez </a:t>
            </a:r>
            <a:r>
              <a:rPr lang="pl-PL" dirty="0" err="1"/>
              <a:t>Tembela</a:t>
            </a:r>
            <a:r>
              <a:rPr lang="pl-PL" dirty="0"/>
              <a:t> </a:t>
            </a:r>
            <a:r>
              <a:rPr lang="pl-PL" dirty="0" err="1"/>
              <a:t>Bohle</a:t>
            </a:r>
            <a:r>
              <a:rPr lang="pl-PL" dirty="0"/>
              <a:t>: https://www.pexels.com/pl-pl/zdjecie/ludzie-ogladajacy-mecz-pilki-noznej-1884574/</a:t>
            </a:r>
          </a:p>
          <a:p>
            <a:r>
              <a:rPr lang="pl-PL" dirty="0"/>
              <a:t>Slajd 10: </a:t>
            </a:r>
            <a:r>
              <a:rPr lang="en-US" dirty="0"/>
              <a:t>By </a:t>
            </a:r>
            <a:r>
              <a:rPr lang="en-US" dirty="0" err="1"/>
              <a:t>Amarhgil</a:t>
            </a:r>
            <a:r>
              <a:rPr lang="en-US" dirty="0"/>
              <a:t> - Self-photographed, Attribution, https://commons.wikimedia.org/w/index.php?curid=12098980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65920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816C1B-1AFB-D23C-5406-FC4DE75B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55" y="1371887"/>
            <a:ext cx="4696538" cy="411422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l-PL" sz="3200" dirty="0"/>
              <a:t>Jakie macie skojarzenia z tym zdjęciem?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Jakie emocje budzi </a:t>
            </a:r>
            <a:br>
              <a:rPr lang="pl-PL" sz="3200" dirty="0"/>
            </a:br>
            <a:r>
              <a:rPr lang="pl-PL" sz="3200" dirty="0"/>
              <a:t>w was to zdjęcie?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Co symbolizuje ten ogień?</a:t>
            </a:r>
          </a:p>
        </p:txBody>
      </p:sp>
      <p:pic>
        <p:nvPicPr>
          <p:cNvPr id="5" name="Obraz 4" descr="Obraz zawierający żółty, kreatywność&#10;&#10;Opis wygenerowany automatycznie">
            <a:extLst>
              <a:ext uri="{FF2B5EF4-FFF2-40B4-BE49-F238E27FC236}">
                <a16:creationId xmlns:a16="http://schemas.microsoft.com/office/drawing/2014/main" id="{BBA4D240-3895-BC64-E6A7-A91E98E92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293" y="52367"/>
            <a:ext cx="7135184" cy="677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790B64B-A7B5-B93B-12CA-AF3714697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2102" y="316269"/>
            <a:ext cx="6579565" cy="625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36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8B0B0D38-9C74-B7A6-980C-6105F9969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399" y="277403"/>
            <a:ext cx="6589471" cy="625960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42993B4-5EBA-3396-5B22-45E07DCB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501" y="325276"/>
            <a:ext cx="5872540" cy="6207447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C910A562-579A-85F5-9C24-20FCA522E01B}"/>
              </a:ext>
            </a:extLst>
          </p:cNvPr>
          <p:cNvSpPr txBox="1">
            <a:spLocks/>
          </p:cNvSpPr>
          <p:nvPr/>
        </p:nvSpPr>
        <p:spPr>
          <a:xfrm>
            <a:off x="6997309" y="1371885"/>
            <a:ext cx="4696538" cy="41142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3200" b="1" dirty="0"/>
              <a:t>Jakie macie skojarzenia z tym zdjęciem?</a:t>
            </a:r>
            <a:br>
              <a:rPr lang="pl-PL" sz="3200" b="1" dirty="0"/>
            </a:br>
            <a:br>
              <a:rPr lang="pl-PL" sz="3200" b="1" dirty="0"/>
            </a:br>
            <a:r>
              <a:rPr lang="pl-PL" sz="3200" b="1" dirty="0"/>
              <a:t>Jakie emocje budzi </a:t>
            </a:r>
            <a:br>
              <a:rPr lang="pl-PL" sz="3200" b="1" dirty="0"/>
            </a:br>
            <a:r>
              <a:rPr lang="pl-PL" sz="3200" b="1" dirty="0"/>
              <a:t>w was to zdjęcie?</a:t>
            </a:r>
            <a:br>
              <a:rPr lang="pl-PL" sz="3200" b="1" dirty="0"/>
            </a:br>
            <a:br>
              <a:rPr lang="pl-PL" sz="3200" b="1" dirty="0"/>
            </a:br>
            <a:r>
              <a:rPr lang="pl-PL" sz="3200" b="1" dirty="0"/>
              <a:t>Co symbolizuje ten ogień?</a:t>
            </a:r>
          </a:p>
        </p:txBody>
      </p:sp>
    </p:spTree>
    <p:extLst>
      <p:ext uri="{BB962C8B-B14F-4D97-AF65-F5344CB8AC3E}">
        <p14:creationId xmlns:p14="http://schemas.microsoft.com/office/powerpoint/2010/main" val="1594146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A5932BA7-D61E-AF13-E385-8CEA12959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11240" y="204484"/>
            <a:ext cx="6797360" cy="64570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816C1B-1AFB-D23C-5406-FC4DE75B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55" y="1371887"/>
            <a:ext cx="4696538" cy="411422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l-PL" sz="3200" dirty="0"/>
              <a:t>Jakie macie skojarzenia z tym zdjęciem?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Jakie emocje budzi </a:t>
            </a:r>
            <a:br>
              <a:rPr lang="pl-PL" sz="3200" dirty="0"/>
            </a:br>
            <a:r>
              <a:rPr lang="pl-PL" sz="3200" dirty="0"/>
              <a:t>w was to zdjęcie?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Co przeżywa ten człowiek?</a:t>
            </a:r>
          </a:p>
        </p:txBody>
      </p:sp>
      <p:pic>
        <p:nvPicPr>
          <p:cNvPr id="4" name="Obraz 3" descr="Obraz zawierający osoba, sport, człowiek, ubrania&#10;&#10;Opis wygenerowany automatycznie">
            <a:extLst>
              <a:ext uri="{FF2B5EF4-FFF2-40B4-BE49-F238E27FC236}">
                <a16:creationId xmlns:a16="http://schemas.microsoft.com/office/drawing/2014/main" id="{40EA4547-7618-F1E6-A60F-D6827E518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63" y="416215"/>
            <a:ext cx="6343962" cy="60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8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C910A562-579A-85F5-9C24-20FCA522E01B}"/>
              </a:ext>
            </a:extLst>
          </p:cNvPr>
          <p:cNvSpPr txBox="1">
            <a:spLocks/>
          </p:cNvSpPr>
          <p:nvPr/>
        </p:nvSpPr>
        <p:spPr>
          <a:xfrm>
            <a:off x="6997309" y="1260967"/>
            <a:ext cx="4696538" cy="4336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3200" b="1" dirty="0"/>
              <a:t>Jakie macie skojarzenia z tym zdjęciem?</a:t>
            </a:r>
          </a:p>
          <a:p>
            <a:pPr>
              <a:spcAft>
                <a:spcPts val="600"/>
              </a:spcAft>
            </a:pPr>
            <a:endParaRPr lang="pl-PL" sz="3200" b="1" dirty="0"/>
          </a:p>
          <a:p>
            <a:pPr>
              <a:spcAft>
                <a:spcPts val="600"/>
              </a:spcAft>
            </a:pPr>
            <a:r>
              <a:rPr lang="pl-PL" sz="3200" b="1" dirty="0"/>
              <a:t>Jakie emocje budzi </a:t>
            </a:r>
            <a:br>
              <a:rPr lang="pl-PL" sz="3200" b="1" dirty="0"/>
            </a:br>
            <a:r>
              <a:rPr lang="pl-PL" sz="3200" b="1" dirty="0"/>
              <a:t>w was to zdjęcie?</a:t>
            </a:r>
          </a:p>
          <a:p>
            <a:pPr>
              <a:spcAft>
                <a:spcPts val="600"/>
              </a:spcAft>
            </a:pPr>
            <a:endParaRPr lang="pl-PL" sz="3200" b="1" dirty="0"/>
          </a:p>
          <a:p>
            <a:pPr>
              <a:spcAft>
                <a:spcPts val="600"/>
              </a:spcAft>
            </a:pPr>
            <a:r>
              <a:rPr lang="pl-PL" sz="3200" b="1" dirty="0"/>
              <a:t>Co przeżywa ta dziewczyna?</a:t>
            </a:r>
          </a:p>
        </p:txBody>
      </p:sp>
      <p:pic>
        <p:nvPicPr>
          <p:cNvPr id="8" name="Obraz 7" descr="Obraz zawierający żółty, kreatywność&#10;&#10;Opis wygenerowany automatycznie">
            <a:extLst>
              <a:ext uri="{FF2B5EF4-FFF2-40B4-BE49-F238E27FC236}">
                <a16:creationId xmlns:a16="http://schemas.microsoft.com/office/drawing/2014/main" id="{E72D2B52-350A-7E1B-7FDB-CA23CAE75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478" y="383907"/>
            <a:ext cx="6411125" cy="6090186"/>
          </a:xfrm>
          <a:prstGeom prst="rect">
            <a:avLst/>
          </a:prstGeom>
        </p:spPr>
      </p:pic>
      <p:pic>
        <p:nvPicPr>
          <p:cNvPr id="4" name="Obraz 3" descr="Obraz zawierający Ludzka twarz, osoba, uśmiech, Ząb&#10;&#10;Opis wygenerowany automatycznie">
            <a:extLst>
              <a:ext uri="{FF2B5EF4-FFF2-40B4-BE49-F238E27FC236}">
                <a16:creationId xmlns:a16="http://schemas.microsoft.com/office/drawing/2014/main" id="{F36000A9-B83D-6C5E-E796-CF756CDE9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5" y="374749"/>
            <a:ext cx="5735093" cy="603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699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czerwony, Grafika, zrzut ekranu, Karmin&#10;&#10;Opis wygenerowany automatycznie">
            <a:extLst>
              <a:ext uri="{FF2B5EF4-FFF2-40B4-BE49-F238E27FC236}">
                <a16:creationId xmlns:a16="http://schemas.microsoft.com/office/drawing/2014/main" id="{A5932BA7-D61E-AF13-E385-8CEA12959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93381" y="200456"/>
            <a:ext cx="6797360" cy="645708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2816C1B-1AFB-D23C-5406-FC4DE75B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55" y="1371887"/>
            <a:ext cx="4696538" cy="411422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pl-PL" sz="3200" dirty="0"/>
              <a:t>Jakie macie skojarzenia z tym zdjęciem?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Jakie emocje budzi </a:t>
            </a:r>
            <a:br>
              <a:rPr lang="pl-PL" sz="3200" dirty="0"/>
            </a:br>
            <a:r>
              <a:rPr lang="pl-PL" sz="3200" dirty="0"/>
              <a:t>w was to zdjęcie?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Czy czulibyście się bezpiecznie w takim miejscu?</a:t>
            </a:r>
          </a:p>
        </p:txBody>
      </p:sp>
      <p:pic>
        <p:nvPicPr>
          <p:cNvPr id="5" name="Obraz 4" descr="Obraz zawierający pojazd, Pojazd lądowy, dym, ogień&#10;&#10;Opis wygenerowany automatycznie">
            <a:extLst>
              <a:ext uri="{FF2B5EF4-FFF2-40B4-BE49-F238E27FC236}">
                <a16:creationId xmlns:a16="http://schemas.microsoft.com/office/drawing/2014/main" id="{0F0DE168-FAC2-086A-8539-7101E2CB8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23" y="468875"/>
            <a:ext cx="6233077" cy="592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C910A562-579A-85F5-9C24-20FCA522E01B}"/>
              </a:ext>
            </a:extLst>
          </p:cNvPr>
          <p:cNvSpPr txBox="1">
            <a:spLocks/>
          </p:cNvSpPr>
          <p:nvPr/>
        </p:nvSpPr>
        <p:spPr>
          <a:xfrm>
            <a:off x="7585089" y="945690"/>
            <a:ext cx="4108758" cy="496662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3200" b="1" dirty="0"/>
              <a:t>Jakie macie skojarzenia z tym zdjęciem?</a:t>
            </a:r>
          </a:p>
          <a:p>
            <a:pPr>
              <a:spcAft>
                <a:spcPts val="600"/>
              </a:spcAft>
            </a:pPr>
            <a:endParaRPr lang="pl-PL" sz="3200" b="1" dirty="0"/>
          </a:p>
          <a:p>
            <a:pPr>
              <a:spcAft>
                <a:spcPts val="600"/>
              </a:spcAft>
            </a:pPr>
            <a:r>
              <a:rPr lang="pl-PL" sz="3200" b="1" dirty="0"/>
              <a:t>Jakie emocje budzi </a:t>
            </a:r>
            <a:br>
              <a:rPr lang="pl-PL" sz="3200" b="1" dirty="0"/>
            </a:br>
            <a:r>
              <a:rPr lang="pl-PL" sz="3200" b="1" dirty="0"/>
              <a:t>w was to zdjęcie?</a:t>
            </a:r>
          </a:p>
          <a:p>
            <a:pPr>
              <a:spcAft>
                <a:spcPts val="600"/>
              </a:spcAft>
            </a:pPr>
            <a:endParaRPr lang="pl-PL" sz="3200" b="1" dirty="0"/>
          </a:p>
          <a:p>
            <a:pPr>
              <a:spcAft>
                <a:spcPts val="600"/>
              </a:spcAft>
            </a:pPr>
            <a:r>
              <a:rPr lang="pl-PL" sz="3200" b="1" dirty="0"/>
              <a:t>Czy czulibyście się bezpiecznie w takim miejscu?</a:t>
            </a:r>
          </a:p>
        </p:txBody>
      </p:sp>
      <p:pic>
        <p:nvPicPr>
          <p:cNvPr id="7" name="Obraz 6" descr="Obraz zawierający krąg, zrzut ekranu, Grafika, design&#10;&#10;Opis wygenerowany automatycznie">
            <a:extLst>
              <a:ext uri="{FF2B5EF4-FFF2-40B4-BE49-F238E27FC236}">
                <a16:creationId xmlns:a16="http://schemas.microsoft.com/office/drawing/2014/main" id="{A2954014-762D-5FED-39FC-A78F4CB92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48417" y="259738"/>
            <a:ext cx="6676050" cy="6349807"/>
          </a:xfrm>
          <a:prstGeom prst="rect">
            <a:avLst/>
          </a:prstGeom>
        </p:spPr>
      </p:pic>
      <p:pic>
        <p:nvPicPr>
          <p:cNvPr id="3" name="Obraz 2" descr="Obraz zawierający Ludzka twarz, osoba, ubrania, dziewczyna&#10;&#10;Opis wygenerowany automatycznie">
            <a:extLst>
              <a:ext uri="{FF2B5EF4-FFF2-40B4-BE49-F238E27FC236}">
                <a16:creationId xmlns:a16="http://schemas.microsoft.com/office/drawing/2014/main" id="{0C796C98-1F1D-05B3-5C1E-B8BA340A7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2" y="400697"/>
            <a:ext cx="6376637" cy="605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58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żółty, kreatywność&#10;&#10;Opis wygenerowany automatycznie">
            <a:extLst>
              <a:ext uri="{FF2B5EF4-FFF2-40B4-BE49-F238E27FC236}">
                <a16:creationId xmlns:a16="http://schemas.microsoft.com/office/drawing/2014/main" id="{356030B0-1483-6F1D-263D-EC8DCF74F9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7755" y="0"/>
            <a:ext cx="6525689" cy="6858000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EB94FE4B-55FD-993B-7465-541C21136CFF}"/>
              </a:ext>
            </a:extLst>
          </p:cNvPr>
          <p:cNvSpPr txBox="1">
            <a:spLocks/>
          </p:cNvSpPr>
          <p:nvPr/>
        </p:nvSpPr>
        <p:spPr>
          <a:xfrm>
            <a:off x="417095" y="681037"/>
            <a:ext cx="4764503" cy="1397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pl-PL" b="1" dirty="0">
                <a:solidFill>
                  <a:srgbClr val="F1ECE9"/>
                </a:solidFill>
              </a:rPr>
              <a:t>Jak Cię widzą, tak Cię piszą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DA5EE030-18F1-2B8D-6357-C3EC28D4648A}"/>
              </a:ext>
            </a:extLst>
          </p:cNvPr>
          <p:cNvSpPr txBox="1">
            <a:spLocks/>
          </p:cNvSpPr>
          <p:nvPr/>
        </p:nvSpPr>
        <p:spPr>
          <a:xfrm>
            <a:off x="417095" y="1825625"/>
            <a:ext cx="4515852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dirty="0">
              <a:solidFill>
                <a:srgbClr val="F1ECE9"/>
              </a:solidFill>
            </a:endParaRPr>
          </a:p>
          <a:p>
            <a:pPr marL="0" indent="0">
              <a:buNone/>
            </a:pPr>
            <a:r>
              <a:rPr lang="pl-PL" dirty="0">
                <a:solidFill>
                  <a:srgbClr val="F1ECE9"/>
                </a:solidFill>
              </a:rPr>
              <a:t>Zarówno sportowiec jak </a:t>
            </a:r>
            <a:br>
              <a:rPr lang="pl-PL" dirty="0">
                <a:solidFill>
                  <a:srgbClr val="F1ECE9"/>
                </a:solidFill>
              </a:rPr>
            </a:br>
            <a:r>
              <a:rPr lang="pl-PL" dirty="0">
                <a:solidFill>
                  <a:srgbClr val="F1ECE9"/>
                </a:solidFill>
              </a:rPr>
              <a:t>i kibic są ambasadorami swojego kraju, pracują na jego wizerunek w oczach innych. </a:t>
            </a:r>
          </a:p>
          <a:p>
            <a:pPr marL="0" indent="0">
              <a:buNone/>
            </a:pPr>
            <a:r>
              <a:rPr lang="pl-PL" dirty="0">
                <a:solidFill>
                  <a:srgbClr val="F1ECE9"/>
                </a:solidFill>
              </a:rPr>
              <a:t>Dzięki mediom cyfrowym ten obraz szybko dociera do odbiorców z całego świata.</a:t>
            </a:r>
          </a:p>
        </p:txBody>
      </p:sp>
      <p:pic>
        <p:nvPicPr>
          <p:cNvPr id="10" name="Obraz 9" descr="Obraz zawierający budynek, osoba, stadium, trawa&#10;&#10;Opis wygenerowany automatycznie">
            <a:extLst>
              <a:ext uri="{FF2B5EF4-FFF2-40B4-BE49-F238E27FC236}">
                <a16:creationId xmlns:a16="http://schemas.microsoft.com/office/drawing/2014/main" id="{87E7309C-0D5C-880A-3AEE-6E015CD92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50" y="415886"/>
            <a:ext cx="6344655" cy="60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9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BA36E2-64DD-E693-98D9-9AD9E293F9B1}"/>
              </a:ext>
            </a:extLst>
          </p:cNvPr>
          <p:cNvSpPr txBox="1">
            <a:spLocks/>
          </p:cNvSpPr>
          <p:nvPr/>
        </p:nvSpPr>
        <p:spPr>
          <a:xfrm>
            <a:off x="6096000" y="74266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C5D73"/>
                </a:solidFill>
                <a:latin typeface="Josefin Sans" pitchFamily="2" charset="0"/>
                <a:ea typeface="+mj-ea"/>
                <a:cs typeface="+mj-cs"/>
              </a:defRPr>
            </a:lvl1pPr>
          </a:lstStyle>
          <a:p>
            <a:r>
              <a:rPr lang="pl-PL" b="1" dirty="0"/>
              <a:t>Kibic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A35D277-D718-638B-74AB-D79FDEA7EE39}"/>
              </a:ext>
            </a:extLst>
          </p:cNvPr>
          <p:cNvSpPr txBox="1">
            <a:spLocks/>
          </p:cNvSpPr>
          <p:nvPr/>
        </p:nvSpPr>
        <p:spPr>
          <a:xfrm>
            <a:off x="6096000" y="1832732"/>
            <a:ext cx="5757127" cy="25954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C5D73"/>
                </a:solidFill>
                <a:latin typeface="Josefin Sans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400" dirty="0"/>
              <a:t>Kibic to osoba, która obserwuje wydarzenia sportowe i wspiera zawodników lub drużyny poprzez dopingowanie, czyli wywoływanie zapału i zachęcanie do większego zaangażowania.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2400" dirty="0"/>
              <a:t>Dopingowanie może być pozytywne (okrzyki, klaskanie) lub negatywne (gwizdy, gesty oburzenia).</a:t>
            </a:r>
          </a:p>
          <a:p>
            <a:endParaRPr lang="pl-PL" sz="2400" dirty="0"/>
          </a:p>
        </p:txBody>
      </p:sp>
      <p:sp>
        <p:nvSpPr>
          <p:cNvPr id="5" name="Prostokąt: zaokrąglone rogi 4">
            <a:hlinkClick r:id="rId2"/>
            <a:extLst>
              <a:ext uri="{FF2B5EF4-FFF2-40B4-BE49-F238E27FC236}">
                <a16:creationId xmlns:a16="http://schemas.microsoft.com/office/drawing/2014/main" id="{FBE852F8-D9BB-D0DB-26BD-55AE23325FDF}"/>
              </a:ext>
            </a:extLst>
          </p:cNvPr>
          <p:cNvSpPr/>
          <p:nvPr/>
        </p:nvSpPr>
        <p:spPr>
          <a:xfrm>
            <a:off x="7426069" y="5300411"/>
            <a:ext cx="2764465" cy="715087"/>
          </a:xfrm>
          <a:prstGeom prst="roundRect">
            <a:avLst/>
          </a:prstGeom>
          <a:solidFill>
            <a:srgbClr val="C00F0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1" i="0" u="none" strike="noStrike" cap="none" spc="0" normalizeH="0" baseline="0" dirty="0">
                <a:ln>
                  <a:noFill/>
                </a:ln>
                <a:solidFill>
                  <a:srgbClr val="F1ECE9"/>
                </a:solidFill>
                <a:effectLst/>
                <a:uFillTx/>
                <a:latin typeface="Josefin Sans" pitchFamily="2" charset="0"/>
                <a:sym typeface="Century Gothic"/>
              </a:rPr>
              <a:t>Link</a:t>
            </a:r>
          </a:p>
        </p:txBody>
      </p:sp>
      <p:pic>
        <p:nvPicPr>
          <p:cNvPr id="7" name="Obraz 6" descr="Obraz zawierający ubrania, Taniec, osoba&#10;&#10;Opis wygenerowany automatycznie">
            <a:extLst>
              <a:ext uri="{FF2B5EF4-FFF2-40B4-BE49-F238E27FC236}">
                <a16:creationId xmlns:a16="http://schemas.microsoft.com/office/drawing/2014/main" id="{460FAB61-97C8-93A2-361F-041DC781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663"/>
            <a:ext cx="5903650" cy="428260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312730F-FEFD-35F7-AF6D-39D56D8C6F66}"/>
              </a:ext>
            </a:extLst>
          </p:cNvPr>
          <p:cNvSpPr txBox="1"/>
          <p:nvPr/>
        </p:nvSpPr>
        <p:spPr>
          <a:xfrm>
            <a:off x="5763477" y="6255037"/>
            <a:ext cx="6089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i="0" dirty="0">
                <a:solidFill>
                  <a:srgbClr val="4C5D73"/>
                </a:solidFill>
                <a:effectLst/>
                <a:latin typeface="Josefin Sans" pitchFamily="2" charset="-18"/>
              </a:rPr>
              <a:t>Śląsk Wrocław, Kibice podczas meczu z Legią Warszawa</a:t>
            </a:r>
          </a:p>
        </p:txBody>
      </p:sp>
    </p:spTree>
    <p:extLst>
      <p:ext uri="{BB962C8B-B14F-4D97-AF65-F5344CB8AC3E}">
        <p14:creationId xmlns:p14="http://schemas.microsoft.com/office/powerpoint/2010/main" val="426436109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2" id="{5A9B2861-8421-4EB6-BD76-18F42AFC2D8A}" vid="{C9ADB12B-FB3C-4533-9597-AE36A4E5157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Szablon_3</Template>
  <TotalTime>207</TotalTime>
  <Words>407</Words>
  <Application>Microsoft Office PowerPoint</Application>
  <PresentationFormat>Panoramiczny</PresentationFormat>
  <Paragraphs>40</Paragraphs>
  <Slides>13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Century Gothic</vt:lpstr>
      <vt:lpstr>Arial</vt:lpstr>
      <vt:lpstr>Calibri</vt:lpstr>
      <vt:lpstr>Josefin Sans</vt:lpstr>
      <vt:lpstr>Motyw pakietu Office</vt:lpstr>
      <vt:lpstr>Biało-czerwony kibic</vt:lpstr>
      <vt:lpstr>Jakie macie skojarzenia z tym zdjęciem?  Jakie emocje budzi  w was to zdjęcie?  Co symbolizuje ten ogień?</vt:lpstr>
      <vt:lpstr>Prezentacja programu PowerPoint</vt:lpstr>
      <vt:lpstr>Jakie macie skojarzenia z tym zdjęciem?  Jakie emocje budzi  w was to zdjęcie?  Co przeżywa ten człowiek?</vt:lpstr>
      <vt:lpstr>Prezentacja programu PowerPoint</vt:lpstr>
      <vt:lpstr>Jakie macie skojarzenia z tym zdjęciem?  Jakie emocje budzi  w was to zdjęcie?  Czy czulibyście się bezpiecznie w takim miejscu?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uwagę!</vt:lpstr>
      <vt:lpstr>Źródła</vt:lpstr>
    </vt:vector>
  </TitlesOfParts>
  <Company>RWS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Bartłomiej Kempe</dc:creator>
  <cp:lastModifiedBy>Bartek Kempe</cp:lastModifiedBy>
  <cp:revision>10</cp:revision>
  <dcterms:created xsi:type="dcterms:W3CDTF">2023-06-13T15:26:01Z</dcterms:created>
  <dcterms:modified xsi:type="dcterms:W3CDTF">2023-12-08T18:04:45Z</dcterms:modified>
</cp:coreProperties>
</file>