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58" r:id="rId4"/>
    <p:sldId id="263" r:id="rId5"/>
    <p:sldId id="270" r:id="rId6"/>
    <p:sldId id="266" r:id="rId7"/>
    <p:sldId id="267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Josefin Sans" pitchFamily="2" charset="-18"/>
      <p:regular r:id="rId13"/>
      <p:bold r:id="rId14"/>
      <p:italic r:id="rId15"/>
      <p:boldItalic r:id="rId1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F0F"/>
    <a:srgbClr val="4C5D73"/>
    <a:srgbClr val="F1ECE9"/>
    <a:srgbClr val="D4213D"/>
    <a:srgbClr val="666666"/>
    <a:srgbClr val="E9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5" autoAdjust="0"/>
    <p:restoredTop sz="95606" autoAdjust="0"/>
  </p:normalViewPr>
  <p:slideViewPr>
    <p:cSldViewPr snapToGrid="0">
      <p:cViewPr varScale="1">
        <p:scale>
          <a:sx n="98" d="100"/>
          <a:sy n="98" d="100"/>
        </p:scale>
        <p:origin x="5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B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4513" y="-982480"/>
            <a:ext cx="3098750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38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7" r:id="rId7"/>
    <p:sldLayoutId id="2147483661" r:id="rId8"/>
    <p:sldLayoutId id="2147483666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X461h_sC2L0?si=pPu1pl-KpMZZpd3y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74qDYlyvcCs?si=lJ2CipveU3KRpNco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Patriotyzm w sporcie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333CE3-AD8B-CA21-C6C8-C141D5AC1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/>
              <a:t>— ale </a:t>
            </a:r>
            <a:r>
              <a:rPr lang="pl-PL" sz="2800" dirty="0"/>
              <a:t>jaki?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DCF66B6-2A22-244F-FBD3-1D92B4BD1819}"/>
              </a:ext>
            </a:extLst>
          </p:cNvPr>
          <p:cNvSpPr txBox="1"/>
          <p:nvPr/>
        </p:nvSpPr>
        <p:spPr>
          <a:xfrm>
            <a:off x="1349829" y="197144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b="1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</a:rPr>
              <a:t>Posłuchajmy!</a:t>
            </a:r>
            <a:endParaRPr lang="pl-PL" sz="4800" b="1" dirty="0">
              <a:solidFill>
                <a:srgbClr val="F1ECE9"/>
              </a:solidFill>
              <a:latin typeface="Josefin Sans" pitchFamily="2" charset="-18"/>
            </a:endParaRPr>
          </a:p>
        </p:txBody>
      </p:sp>
      <p:sp>
        <p:nvSpPr>
          <p:cNvPr id="6" name="Prostokąt: zaokrąglone rogi 5">
            <a:hlinkClick r:id="rId2"/>
            <a:extLst>
              <a:ext uri="{FF2B5EF4-FFF2-40B4-BE49-F238E27FC236}">
                <a16:creationId xmlns:a16="http://schemas.microsoft.com/office/drawing/2014/main" id="{79FEF3DB-9F7F-0D2A-F8E7-68F2C4069D48}"/>
              </a:ext>
            </a:extLst>
          </p:cNvPr>
          <p:cNvSpPr/>
          <p:nvPr/>
        </p:nvSpPr>
        <p:spPr>
          <a:xfrm>
            <a:off x="7738969" y="4488069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4FDDB5-8CBE-A14D-C198-63EB32AC8603}"/>
              </a:ext>
            </a:extLst>
          </p:cNvPr>
          <p:cNvSpPr txBox="1"/>
          <p:nvPr/>
        </p:nvSpPr>
        <p:spPr>
          <a:xfrm>
            <a:off x="1349829" y="4488069"/>
            <a:ext cx="4964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Gawęda o miłości ziemi ojczystej – Wisława Szymborska, </a:t>
            </a:r>
            <a:r>
              <a:rPr lang="pl-PL" sz="1800" dirty="0" err="1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TVPolnews</a:t>
            </a:r>
            <a:r>
              <a:rPr lang="pl-PL" sz="1800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 – YouTube (wersja muzyczna)</a:t>
            </a:r>
            <a:endParaRPr lang="pl-PL" dirty="0">
              <a:solidFill>
                <a:srgbClr val="F1ECE9"/>
              </a:solidFill>
              <a:latin typeface="Josefin Sans" pitchFamily="2" charset="-18"/>
            </a:endParaRPr>
          </a:p>
        </p:txBody>
      </p:sp>
      <p:sp>
        <p:nvSpPr>
          <p:cNvPr id="9" name="Prostokąt: zaokrąglone rogi 8">
            <a:hlinkClick r:id="rId2"/>
            <a:extLst>
              <a:ext uri="{FF2B5EF4-FFF2-40B4-BE49-F238E27FC236}">
                <a16:creationId xmlns:a16="http://schemas.microsoft.com/office/drawing/2014/main" id="{56165508-12C1-FAF3-B297-CD29CD95D088}"/>
              </a:ext>
            </a:extLst>
          </p:cNvPr>
          <p:cNvSpPr/>
          <p:nvPr/>
        </p:nvSpPr>
        <p:spPr>
          <a:xfrm>
            <a:off x="7738969" y="5693414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5A8F91-940F-CBDA-2E2D-CBE9B83C64A0}"/>
              </a:ext>
            </a:extLst>
          </p:cNvPr>
          <p:cNvSpPr txBox="1"/>
          <p:nvPr/>
        </p:nvSpPr>
        <p:spPr>
          <a:xfrm>
            <a:off x="1349829" y="5693414"/>
            <a:ext cx="5666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Gawęda o miłości ziemi ojczystej - Wisława Szymborska – YouTube (wersja recytowana)</a:t>
            </a:r>
            <a:endParaRPr lang="pl-PL" dirty="0">
              <a:solidFill>
                <a:srgbClr val="F1ECE9"/>
              </a:solidFill>
              <a:latin typeface="Josefin Sans" pitchFamily="2" charset="-18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44D54C9-4067-A2C5-BFE3-47D1AC87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69413">
            <a:off x="6709245" y="-4787518"/>
            <a:ext cx="7233406" cy="6871303"/>
          </a:xfrm>
          <a:prstGeom prst="rect">
            <a:avLst/>
          </a:prstGeom>
          <a:effectLst>
            <a:innerShdw blurRad="254000" dist="38100">
              <a:prstClr val="black"/>
            </a:innerShdw>
          </a:effectLst>
        </p:spPr>
      </p:pic>
      <p:pic>
        <p:nvPicPr>
          <p:cNvPr id="12" name="Obraz 11" descr="Obraz zawierający clipart, kreskówka, szkic, ilustracja&#10;&#10;Opis wygenerowany automatycznie">
            <a:extLst>
              <a:ext uri="{FF2B5EF4-FFF2-40B4-BE49-F238E27FC236}">
                <a16:creationId xmlns:a16="http://schemas.microsoft.com/office/drawing/2014/main" id="{033CC078-2E26-F0E5-7150-579EAF3DE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37" y="276765"/>
            <a:ext cx="2589497" cy="2525674"/>
          </a:xfrm>
          <a:prstGeom prst="rect">
            <a:avLst/>
          </a:prstGeom>
          <a:effectLst>
            <a:outerShdw blurRad="190500" dist="889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: zaokrąglone rogi 1">
            <a:hlinkClick r:id="rId5"/>
            <a:extLst>
              <a:ext uri="{FF2B5EF4-FFF2-40B4-BE49-F238E27FC236}">
                <a16:creationId xmlns:a16="http://schemas.microsoft.com/office/drawing/2014/main" id="{57D5955C-FEB0-8FF8-3CA7-E8C9D47798F0}"/>
              </a:ext>
            </a:extLst>
          </p:cNvPr>
          <p:cNvSpPr/>
          <p:nvPr/>
        </p:nvSpPr>
        <p:spPr>
          <a:xfrm>
            <a:off x="7738969" y="3282724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4D9D69-5E67-A5C7-F65C-3F623795EBCB}"/>
              </a:ext>
            </a:extLst>
          </p:cNvPr>
          <p:cNvSpPr txBox="1"/>
          <p:nvPr/>
        </p:nvSpPr>
        <p:spPr>
          <a:xfrm>
            <a:off x="1349829" y="3282724"/>
            <a:ext cx="4964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„Gawęda o miłości ziemi ojczystej” - piosenka - (sł. Wisława Szymborska) - </a:t>
            </a:r>
            <a:r>
              <a:rPr lang="pl-PL" sz="1800" dirty="0" err="1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Jangok</a:t>
            </a:r>
            <a:r>
              <a:rPr lang="pl-PL" sz="1800" dirty="0">
                <a:solidFill>
                  <a:srgbClr val="F1ECE9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 – YouTube (wersja muzyczna)</a:t>
            </a:r>
            <a:endParaRPr lang="pl-PL" dirty="0">
              <a:solidFill>
                <a:srgbClr val="F1ECE9"/>
              </a:solidFill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1236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rąg, zrzut ekranu, Grafika, design&#10;&#10;Opis wygenerowany automatycznie">
            <a:extLst>
              <a:ext uri="{FF2B5EF4-FFF2-40B4-BE49-F238E27FC236}">
                <a16:creationId xmlns:a16="http://schemas.microsoft.com/office/drawing/2014/main" id="{18D7E3EB-D91F-61C5-A7CB-B79483C9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7635" y="-308825"/>
            <a:ext cx="8440275" cy="80278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33892286-3AFB-5F80-B5FB-DA4BF1889D92}"/>
              </a:ext>
            </a:extLst>
          </p:cNvPr>
          <p:cNvSpPr txBox="1">
            <a:spLocks/>
          </p:cNvSpPr>
          <p:nvPr/>
        </p:nvSpPr>
        <p:spPr>
          <a:xfrm>
            <a:off x="1168400" y="681800"/>
            <a:ext cx="10515600" cy="768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pl-PL" sz="4800" b="1" dirty="0"/>
              <a:t>Czym jest patriotyzm?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CB1167-B01C-B012-6E48-152510BF977E}"/>
              </a:ext>
            </a:extLst>
          </p:cNvPr>
          <p:cNvSpPr txBox="1"/>
          <p:nvPr/>
        </p:nvSpPr>
        <p:spPr>
          <a:xfrm>
            <a:off x="4951923" y="1658370"/>
            <a:ext cx="68295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Patriotyzm</a:t>
            </a:r>
            <a:r>
              <a:rPr lang="pl-PL" sz="2000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 (łac. </a:t>
            </a:r>
            <a:r>
              <a:rPr lang="pl-PL" sz="2000" i="1" dirty="0" err="1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patria</a:t>
            </a:r>
            <a:r>
              <a:rPr lang="pl-PL" sz="2000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 – ojczyzna, gr. </a:t>
            </a:r>
            <a:r>
              <a:rPr lang="pl-PL" sz="2000" i="1" dirty="0" err="1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patriotes</a:t>
            </a:r>
            <a:r>
              <a:rPr lang="pl-PL" sz="2000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) – postawa szacunku, umiłowania i oddania własnej ojczyźnie oraz chęci ponoszenia za nią ofiar i gotowości do jej obrony. Charakteryzuje się przedkładaniem celów ważnych dla ojczyzny nad osobiste, gotowością do pracy dla jej dobra i w razie potrzeby, poświęcenia dla niej własnego zdrowia lub nawet życia. Patriotyzm to również umiłowanie i pielęgnowanie narodowej  tradycji, kultury  czy języka. Oparty jest na poczuciu  więzi społecznej, wspólnoty kulturowej</a:t>
            </a:r>
            <a:r>
              <a:rPr lang="pl-PL" sz="2000" dirty="0">
                <a:solidFill>
                  <a:srgbClr val="4C5D73"/>
                </a:solidFill>
                <a:latin typeface="Josefin Sans" pitchFamily="2" charset="-18"/>
                <a:ea typeface="Bodoni Moda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oraz solidarności z własnym narodem i społecznością.</a:t>
            </a:r>
          </a:p>
          <a:p>
            <a:pPr algn="just"/>
            <a:r>
              <a:rPr lang="pl-PL" sz="2000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 </a:t>
            </a:r>
          </a:p>
          <a:p>
            <a:pPr algn="r"/>
            <a:r>
              <a:rPr lang="pl-PL" sz="2000" i="1" dirty="0">
                <a:solidFill>
                  <a:srgbClr val="4C5D73"/>
                </a:solidFill>
                <a:effectLst/>
                <a:latin typeface="Josefin Sans" pitchFamily="2" charset="-18"/>
                <a:ea typeface="Bodoni Moda"/>
                <a:cs typeface="Calibri" panose="020F0502020204030204" pitchFamily="34" charset="0"/>
              </a:rPr>
              <a:t>Patriotyzm. Wikipedia – Wikipedia, wolna encyklopedia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82374EF5-4D6B-99FE-671E-0192FF8FD4C0}"/>
              </a:ext>
            </a:extLst>
          </p:cNvPr>
          <p:cNvSpPr/>
          <p:nvPr/>
        </p:nvSpPr>
        <p:spPr>
          <a:xfrm>
            <a:off x="46134" y="5435624"/>
            <a:ext cx="4726506" cy="394221"/>
          </a:xfrm>
          <a:prstGeom prst="ellipse">
            <a:avLst/>
          </a:prstGeom>
          <a:solidFill>
            <a:srgbClr val="BF0F0F"/>
          </a:solidFill>
          <a:ln>
            <a:solidFill>
              <a:srgbClr val="BF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536861-3FB3-9C01-E113-7B2B95D4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2585" y="1526904"/>
            <a:ext cx="6533181" cy="4356360"/>
          </a:xfrm>
          <a:prstGeom prst="rect">
            <a:avLst/>
          </a:prstGeom>
          <a:effectLst>
            <a:outerShdw dir="13500000" sx="99000" sy="99000" kx="1200000" algn="br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51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zkic, sztuka, rysowanie&#10;&#10;Opis wygenerowany automatycznie">
            <a:extLst>
              <a:ext uri="{FF2B5EF4-FFF2-40B4-BE49-F238E27FC236}">
                <a16:creationId xmlns:a16="http://schemas.microsoft.com/office/drawing/2014/main" id="{2D0CA1F7-98D9-5407-1FB8-300956B12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124" y="1351319"/>
            <a:ext cx="5891143" cy="3855682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5182F05-405F-A2CE-BF45-030C606C3BDB}"/>
              </a:ext>
            </a:extLst>
          </p:cNvPr>
          <p:cNvSpPr txBox="1">
            <a:spLocks/>
          </p:cNvSpPr>
          <p:nvPr/>
        </p:nvSpPr>
        <p:spPr>
          <a:xfrm>
            <a:off x="5427133" y="1520653"/>
            <a:ext cx="6417537" cy="3517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b="1" dirty="0"/>
              <a:t>Dlaczego warto być sportowcem?</a:t>
            </a:r>
          </a:p>
          <a:p>
            <a:pPr>
              <a:lnSpc>
                <a:spcPct val="100000"/>
              </a:lnSpc>
            </a:pPr>
            <a:endParaRPr lang="pl-PL" sz="1400" b="1" dirty="0"/>
          </a:p>
          <a:p>
            <a:pPr>
              <a:lnSpc>
                <a:spcPct val="100000"/>
              </a:lnSpc>
            </a:pPr>
            <a:r>
              <a:rPr lang="pl-PL" b="1" dirty="0"/>
              <a:t>Jak będąc sportowcem promowalibyście patriotyzm?</a:t>
            </a:r>
          </a:p>
          <a:p>
            <a:pPr>
              <a:lnSpc>
                <a:spcPct val="100000"/>
              </a:lnSpc>
            </a:pPr>
            <a:endParaRPr lang="pl-PL" b="1" dirty="0"/>
          </a:p>
        </p:txBody>
      </p:sp>
      <p:pic>
        <p:nvPicPr>
          <p:cNvPr id="9" name="Obraz 8" descr="Obraz zawierający kreatywność, żółty, kreskówka&#10;&#10;Opis wygenerowany automatycznie">
            <a:extLst>
              <a:ext uri="{FF2B5EF4-FFF2-40B4-BE49-F238E27FC236}">
                <a16:creationId xmlns:a16="http://schemas.microsoft.com/office/drawing/2014/main" id="{67E2D975-0B6F-231F-3278-205F436A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9182">
            <a:off x="7687350" y="3795475"/>
            <a:ext cx="5982007" cy="67059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968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22958-7C8E-E67B-4366-7E8D15BC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Memory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2C8C07-7147-B03E-5266-FA2CCB223974}"/>
              </a:ext>
            </a:extLst>
          </p:cNvPr>
          <p:cNvSpPr/>
          <p:nvPr/>
        </p:nvSpPr>
        <p:spPr>
          <a:xfrm>
            <a:off x="3866864" y="5785250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https://wordwall.net/pl/resource/63671288</a:t>
            </a:r>
          </a:p>
        </p:txBody>
      </p:sp>
      <p:pic>
        <p:nvPicPr>
          <p:cNvPr id="4" name="Obraz 3" descr="Obraz zawierający Grafika, typografia, Czcionka, projekt graficzny&#10;&#10;Opis wygenerowany automatycznie">
            <a:extLst>
              <a:ext uri="{FF2B5EF4-FFF2-40B4-BE49-F238E27FC236}">
                <a16:creationId xmlns:a16="http://schemas.microsoft.com/office/drawing/2014/main" id="{5D9ACE9D-E361-F87C-09B4-B507520F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6" y="1625598"/>
            <a:ext cx="3894668" cy="38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17019E88-C143-E928-A317-103A910F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4417">
            <a:off x="922507" y="441727"/>
            <a:ext cx="9945918" cy="5743189"/>
          </a:xfrm>
          <a:prstGeom prst="rect">
            <a:avLst/>
          </a:prstGeom>
        </p:spPr>
      </p:pic>
      <p:pic>
        <p:nvPicPr>
          <p:cNvPr id="5" name="Obraz 4" descr="Obraz zawierający biały&#10;&#10;Opis wygenerowany automatycznie">
            <a:extLst>
              <a:ext uri="{FF2B5EF4-FFF2-40B4-BE49-F238E27FC236}">
                <a16:creationId xmlns:a16="http://schemas.microsoft.com/office/drawing/2014/main" id="{E78E09B8-8AF0-6DF7-DC2C-B68065EE5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4417">
            <a:off x="1227010" y="782202"/>
            <a:ext cx="9267286" cy="506121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7A744FF-35F9-92C4-773E-6ADE95B416AC}"/>
              </a:ext>
            </a:extLst>
          </p:cNvPr>
          <p:cNvSpPr txBox="1">
            <a:spLocks/>
          </p:cNvSpPr>
          <p:nvPr/>
        </p:nvSpPr>
        <p:spPr>
          <a:xfrm>
            <a:off x="2562817" y="1908841"/>
            <a:ext cx="7066367" cy="30403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kumimoji="0" lang="pl-PL" altLang="pl-PL" sz="4000" b="0" i="0" u="none" strike="noStrike" cap="none" normalizeH="0" baseline="0" dirty="0">
                <a:ln>
                  <a:noFill/>
                </a:ln>
                <a:effectLst/>
                <a:latin typeface="Josefin Sans" pitchFamily="2" charset="-18"/>
              </a:rPr>
              <a:t>Odrzućmy wszystko co nas dzieli i bierzmy wszystko co nas łączy w pracy i w walce o wolność i niepodległość Polski. 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effectLst/>
                <a:latin typeface="Josefin Sans" pitchFamily="2" charset="-18"/>
              </a:rPr>
              <a:t>(Władysław Anders)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400094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8AEC5-BC71-0F0B-4A9F-03E6064B5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8881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5A9B2861-8421-4EB6-BD76-18F42AFC2D8A}" vid="{C9ADB12B-FB3C-4533-9597-AE36A4E515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Szablon_3</Template>
  <TotalTime>251</TotalTime>
  <Words>225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Century Gothic</vt:lpstr>
      <vt:lpstr>Arial</vt:lpstr>
      <vt:lpstr>Josefin Sans</vt:lpstr>
      <vt:lpstr>Motyw pakietu Office</vt:lpstr>
      <vt:lpstr>Patriotyzm w sporcie</vt:lpstr>
      <vt:lpstr>Prezentacja programu PowerPoint</vt:lpstr>
      <vt:lpstr>Prezentacja programu PowerPoint</vt:lpstr>
      <vt:lpstr>Prezentacja programu PowerPoint</vt:lpstr>
      <vt:lpstr>Memory</vt:lpstr>
      <vt:lpstr>Prezentacja programu PowerPoint</vt:lpstr>
      <vt:lpstr>Dziękuję za uwagę!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Patriotyzm w sporcie</dc:title>
  <dc:creator>Bartłomiej Kempe</dc:creator>
  <cp:lastModifiedBy>Bartek Kempe</cp:lastModifiedBy>
  <cp:revision>11</cp:revision>
  <dcterms:created xsi:type="dcterms:W3CDTF">2023-06-27T18:21:44Z</dcterms:created>
  <dcterms:modified xsi:type="dcterms:W3CDTF">2023-12-08T18:02:26Z</dcterms:modified>
</cp:coreProperties>
</file>