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57" r:id="rId3"/>
    <p:sldId id="266" r:id="rId4"/>
    <p:sldId id="268" r:id="rId5"/>
    <p:sldId id="274" r:id="rId6"/>
    <p:sldId id="269" r:id="rId7"/>
    <p:sldId id="276" r:id="rId8"/>
    <p:sldId id="277" r:id="rId9"/>
    <p:sldId id="278" r:id="rId10"/>
    <p:sldId id="273" r:id="rId11"/>
    <p:sldId id="263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Josefin Sans" pitchFamily="2" charset="-18"/>
      <p:regular r:id="rId17"/>
      <p:bold r:id="rId18"/>
      <p:italic r:id="rId19"/>
      <p:bold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F11AB6-920F-7DEC-0DEC-8808357FADBE}" name="Renata Krupa" initials="RK" userId="S::r.krupa@lechaa.pl::cfb92000-930d-4cd7-a58b-c3e40ecc11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9"/>
    <a:srgbClr val="4C5D73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460"/>
            <a:ext cx="1872827" cy="712202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5" y="5514252"/>
            <a:ext cx="2462412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1" r:id="rId7"/>
    <p:sldLayoutId id="2147483657" r:id="rId8"/>
    <p:sldLayoutId id="2147483662" r:id="rId9"/>
    <p:sldLayoutId id="2147483663" r:id="rId10"/>
    <p:sldLayoutId id="2147483658" r:id="rId11"/>
    <p:sldLayoutId id="2147483659" r:id="rId12"/>
    <p:sldLayoutId id="2147483664" r:id="rId13"/>
    <p:sldLayoutId id="2147483660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AB84B2D0-00C6-37A9-CD96-D7899FF73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/>
          <a:lstStyle/>
          <a:p>
            <a:r>
              <a:rPr lang="pl-PL" dirty="0"/>
              <a:t>Agata Mróz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86662BFF-EEFC-A42E-5C13-0E801C66BA63}"/>
              </a:ext>
            </a:extLst>
          </p:cNvPr>
          <p:cNvSpPr txBox="1">
            <a:spLocks/>
          </p:cNvSpPr>
          <p:nvPr/>
        </p:nvSpPr>
        <p:spPr>
          <a:xfrm>
            <a:off x="1524000" y="335223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>
                <a:solidFill>
                  <a:srgbClr val="F1ECE9"/>
                </a:solidFill>
              </a:rPr>
              <a:t>„Carpe </a:t>
            </a:r>
            <a:r>
              <a:rPr lang="pl-PL" dirty="0" err="1">
                <a:solidFill>
                  <a:srgbClr val="F1ECE9"/>
                </a:solidFill>
              </a:rPr>
              <a:t>diem</a:t>
            </a:r>
            <a:r>
              <a:rPr lang="pl-PL" dirty="0">
                <a:solidFill>
                  <a:srgbClr val="F1ECE9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94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FE5FF-0B36-1531-D39A-BF3AF6F87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00946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92563"/>
            <a:ext cx="10154478" cy="33537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/>
              <a:t>Tekst:</a:t>
            </a:r>
          </a:p>
          <a:p>
            <a:r>
              <a:rPr lang="pl-PL" dirty="0"/>
              <a:t>Slajdy 4, 6, 7: Agata Mróz-Olszewska... Patronka Naszej Fundacji http://www.kroplazycia.pl/agata/ </a:t>
            </a:r>
          </a:p>
          <a:p>
            <a:r>
              <a:rPr lang="pl-PL" dirty="0"/>
              <a:t>Slajd 5: Kostyra W., Agata Mróz: „Żyję ze świadomością, że ludzie po przeszczepach szpiku też umie­rają https://viva.pl/ludzie/newsy/wspomnienie-siatkarki-agaty-mroz-olszewskiej-21781-r3/</a:t>
            </a:r>
          </a:p>
          <a:p>
            <a:r>
              <a:rPr lang="pl-PL" dirty="0"/>
              <a:t>Slajd 8: Stopka A., Najważniejsze zwycięstwo https://www.gosc.pl/doc/787582.Najwazniejsze-zwy­ciestwo/2  </a:t>
            </a:r>
          </a:p>
          <a:p>
            <a:r>
              <a:rPr lang="pl-PL" dirty="0"/>
              <a:t>Slajd 9: Agata Mróz, Wikipedia https://pl.wikiquote.org/wiki/Agata_Mr%C3%B3z-Olszewska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Zdjęcia:</a:t>
            </a:r>
          </a:p>
          <a:p>
            <a:r>
              <a:rPr lang="pl-PL" dirty="0"/>
              <a:t>Slajd nr 2: Zdjęcie By Paweł Strykowski - http://www.strykowski.net/bks_muszynianka/Agata_Mroz._Zdjecie_Agaty_Mroz_905.php, CC BY-SA 3.0, https://commons.wikimedia.org/w/index.php?curid=4163318</a:t>
            </a:r>
          </a:p>
        </p:txBody>
      </p:sp>
    </p:spTree>
    <p:extLst>
      <p:ext uri="{BB962C8B-B14F-4D97-AF65-F5344CB8AC3E}">
        <p14:creationId xmlns:p14="http://schemas.microsoft.com/office/powerpoint/2010/main" val="29953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0276" y="2597207"/>
            <a:ext cx="10515600" cy="1325563"/>
          </a:xfrm>
        </p:spPr>
        <p:txBody>
          <a:bodyPr/>
          <a:lstStyle/>
          <a:p>
            <a:r>
              <a:rPr lang="pl-PL" dirty="0"/>
              <a:t>Niezwykła kobieta</a:t>
            </a:r>
          </a:p>
        </p:txBody>
      </p: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A50F66E1-108F-30A9-BB48-6EDDBF4E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7" y="1227099"/>
            <a:ext cx="5232484" cy="4970548"/>
          </a:xfrm>
          <a:prstGeom prst="rect">
            <a:avLst/>
          </a:prstGeom>
        </p:spPr>
      </p:pic>
      <p:pic>
        <p:nvPicPr>
          <p:cNvPr id="6" name="Obraz 5" descr="Obraz zawierający zawody lekkoatletyczne, osoba, sport, Uniform sportowy&#10;&#10;Opis wygenerowany automatycznie">
            <a:extLst>
              <a:ext uri="{FF2B5EF4-FFF2-40B4-BE49-F238E27FC236}">
                <a16:creationId xmlns:a16="http://schemas.microsoft.com/office/drawing/2014/main" id="{BC362591-F902-82BB-4D02-0A5632DD5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8" y="1296208"/>
            <a:ext cx="4639889" cy="4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647ECBEE-7620-1A6D-3ED8-7B1434D0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926" y="1128604"/>
            <a:ext cx="8743765" cy="1903942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Jakimi cechami powinien wykazywać się dobry sportowiec?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ADFC319-E76F-6A72-5735-06DE58FED2B2}"/>
              </a:ext>
            </a:extLst>
          </p:cNvPr>
          <p:cNvSpPr txBox="1">
            <a:spLocks/>
          </p:cNvSpPr>
          <p:nvPr/>
        </p:nvSpPr>
        <p:spPr>
          <a:xfrm>
            <a:off x="2809103" y="4102768"/>
            <a:ext cx="8600995" cy="2545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1ECE9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Josefin Sans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Josefin Sans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Josefin Sans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Josefin Sans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Odwaga – pozwala przezwyciężyć strach i lęk.</a:t>
            </a:r>
          </a:p>
          <a:p>
            <a:r>
              <a:rPr lang="pl-PL" sz="2800" dirty="0"/>
              <a:t>Poświęcenie – dla drużyny, rodziny, innych osób.</a:t>
            </a:r>
          </a:p>
          <a:p>
            <a:r>
              <a:rPr lang="pl-PL" sz="2800" dirty="0"/>
              <a:t>Determinacja – pozwala dążyć do wyznaczonych celów.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971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0C82342-E9CF-B8DF-A6E2-02B4E39C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269" y="649210"/>
            <a:ext cx="10515600" cy="1245007"/>
          </a:xfrm>
        </p:spPr>
        <p:txBody>
          <a:bodyPr/>
          <a:lstStyle/>
          <a:p>
            <a:r>
              <a:rPr lang="pl-PL" dirty="0"/>
              <a:t>Kim była Agata Mróz?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2473CA3-E57B-C061-9D6F-2C29D31D3073}"/>
              </a:ext>
            </a:extLst>
          </p:cNvPr>
          <p:cNvSpPr txBox="1">
            <a:spLocks/>
          </p:cNvSpPr>
          <p:nvPr/>
        </p:nvSpPr>
        <p:spPr>
          <a:xfrm>
            <a:off x="1486269" y="2109710"/>
            <a:ext cx="9735105" cy="4086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Polska siatkarka.</a:t>
            </a:r>
          </a:p>
          <a:p>
            <a:r>
              <a:rPr lang="pl-PL" dirty="0"/>
              <a:t>Lata życia 1982–2008.</a:t>
            </a:r>
          </a:p>
          <a:p>
            <a:r>
              <a:rPr lang="pl-PL" dirty="0"/>
              <a:t>Zdobywczyni złotych medali na mistrzostwach Europy</a:t>
            </a:r>
            <a:br>
              <a:rPr lang="pl-PL" dirty="0"/>
            </a:br>
            <a:r>
              <a:rPr lang="pl-PL" dirty="0"/>
              <a:t>w siatkówce kobiet w 2003 i 2005 roku.</a:t>
            </a:r>
          </a:p>
          <a:p>
            <a:r>
              <a:rPr lang="pl-PL" dirty="0"/>
              <a:t>Zmarła na białaczkę.</a:t>
            </a:r>
          </a:p>
          <a:p>
            <a:r>
              <a:rPr lang="pl-PL" dirty="0"/>
              <a:t>Urodziła córeczkę, przerywając swoje leczenie, które zagrażało życiu dziecka.</a:t>
            </a:r>
          </a:p>
        </p:txBody>
      </p:sp>
    </p:spTree>
    <p:extLst>
      <p:ext uri="{BB962C8B-B14F-4D97-AF65-F5344CB8AC3E}">
        <p14:creationId xmlns:p14="http://schemas.microsoft.com/office/powerpoint/2010/main" val="223460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C053D63-9AE1-48DF-98C1-6BC5AD73549E}"/>
              </a:ext>
            </a:extLst>
          </p:cNvPr>
          <p:cNvSpPr/>
          <p:nvPr/>
        </p:nvSpPr>
        <p:spPr>
          <a:xfrm>
            <a:off x="1914062" y="1628507"/>
            <a:ext cx="89215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  <a:t>„Zaczęłam chorować, kiedy miałam siedemnaście lat. Przede mną było całe życie. Miałam propozycje grania w najlepszych klubach. Byłam ambitna. </a:t>
            </a:r>
            <a:b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</a:br>
            <a: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  <a:t>I nagle na trzy lata musiałam przerwać karierę sportową. Bardzo </a:t>
            </a:r>
            <a:b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</a:br>
            <a: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  <a:t>to przeżywałam. Chwilami myślałam, że już po mnie. Pomogli mi wtedy rodzice. Właściwie to tata namówił mnie, żebym wróciła do siatkówki. </a:t>
            </a:r>
            <a:b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</a:br>
            <a: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  <a:t>Po roku treningów pojechałam na mistrzostwa Europy i wygrałam. </a:t>
            </a:r>
          </a:p>
          <a:p>
            <a:pPr algn="just"/>
            <a:r>
              <a:rPr lang="pl-PL" sz="2000" dirty="0">
                <a:solidFill>
                  <a:srgbClr val="4C5D73"/>
                </a:solidFill>
                <a:latin typeface="Josefin Sans" pitchFamily="2" charset="-18"/>
              </a:rPr>
              <a:t>To mnie nauczyło, że warto walczyć do końca.</a:t>
            </a:r>
            <a:r>
              <a:rPr lang="pl-PL" sz="2000" i="1" dirty="0">
                <a:solidFill>
                  <a:srgbClr val="4C5D73"/>
                </a:solidFill>
                <a:latin typeface="Josefin Sans" pitchFamily="2" charset="-18"/>
              </a:rPr>
              <a:t>”</a:t>
            </a:r>
          </a:p>
          <a:p>
            <a:endParaRPr lang="pl-PL" sz="2000" b="1" i="1" dirty="0">
              <a:solidFill>
                <a:srgbClr val="4C5D73"/>
              </a:solidFill>
              <a:latin typeface="Josefin Sans" pitchFamily="2" charset="-18"/>
            </a:endParaRPr>
          </a:p>
          <a:p>
            <a:r>
              <a:rPr lang="pl-PL" sz="2000" b="1" dirty="0">
                <a:solidFill>
                  <a:srgbClr val="4C5D73"/>
                </a:solidFill>
                <a:latin typeface="Josefin Sans" pitchFamily="2" charset="-18"/>
              </a:rPr>
              <a:t>Agata Mróz-Olszewska </a:t>
            </a:r>
          </a:p>
          <a:p>
            <a:endParaRPr lang="pl-PL" sz="1400" dirty="0">
              <a:solidFill>
                <a:srgbClr val="4C5D73"/>
              </a:solidFill>
              <a:latin typeface="Josefin Sans" pitchFamily="2" charset="-18"/>
            </a:endParaRPr>
          </a:p>
          <a:p>
            <a:r>
              <a:rPr lang="pl-PL" sz="1400" dirty="0">
                <a:solidFill>
                  <a:srgbClr val="4C5D73"/>
                </a:solidFill>
                <a:latin typeface="Josefin Sans" pitchFamily="2" charset="-18"/>
              </a:rPr>
              <a:t>Agata Mróz: „Żyję ze świadomością, że ludzie po przeszczepach szpiku też umierają https://viva.pl/ludzie/newsy/wspomnienie-siatkarki-agaty-mroz-olszewskiej-21781-r3/</a:t>
            </a:r>
          </a:p>
        </p:txBody>
      </p:sp>
    </p:spTree>
    <p:extLst>
      <p:ext uri="{BB962C8B-B14F-4D97-AF65-F5344CB8AC3E}">
        <p14:creationId xmlns:p14="http://schemas.microsoft.com/office/powerpoint/2010/main" val="211385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83959C-5DB0-ADF3-6CCE-DE9E10C1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3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Życie prywatne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5FAFC9D-3D16-B41C-6C1E-74CC6E728977}"/>
              </a:ext>
            </a:extLst>
          </p:cNvPr>
          <p:cNvSpPr txBox="1">
            <a:spLocks/>
          </p:cNvSpPr>
          <p:nvPr/>
        </p:nvSpPr>
        <p:spPr>
          <a:xfrm>
            <a:off x="2047462" y="1518274"/>
            <a:ext cx="4933102" cy="4970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ECE9"/>
                </a:solidFill>
                <a:effectLst/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ECE9"/>
                </a:solidFill>
                <a:effectLst/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ECE9"/>
                </a:solidFill>
                <a:effectLst/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ECE9"/>
                </a:solidFill>
                <a:effectLst/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ECE9"/>
                </a:solidFill>
                <a:effectLst/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Agata Mróz urodziła się w Dąbrowie Tarnowskiej. Dzieciństwo i młodość spędziła w Tarnowie, gdzie rozpoczęła treningi siatkówki.</a:t>
            </a:r>
          </a:p>
          <a:p>
            <a:r>
              <a:rPr lang="pl-PL" sz="2000" dirty="0"/>
              <a:t> 9 czerwca 2007 r. wyszła za mąż za Jacka Olszewskiego. 12 stycznia 2008 roku ogłosiła ciążę.</a:t>
            </a:r>
          </a:p>
          <a:p>
            <a:r>
              <a:rPr lang="pl-PL" sz="2000" dirty="0"/>
              <a:t>4 kwietnia 2008 roku urodziła (wcześniaka) córkę Lilianę.</a:t>
            </a:r>
          </a:p>
          <a:p>
            <a:r>
              <a:rPr lang="pl-PL" sz="2000" dirty="0"/>
              <a:t>22 maja 2008 roku przeszła przeszczep szpiku kostnego w Klinice Transplantacji Szpiku, Onkologii </a:t>
            </a:r>
            <a:br>
              <a:rPr lang="pl-PL" sz="2000" dirty="0"/>
            </a:br>
            <a:r>
              <a:rPr lang="pl-PL" sz="2000" dirty="0"/>
              <a:t>i Hematologii Akademii Medycznej we Wrocławiu. Czternaście dni po przeszczepie zmarła z powodu sepsy </a:t>
            </a:r>
            <a:br>
              <a:rPr lang="pl-PL" sz="2000" dirty="0"/>
            </a:br>
            <a:r>
              <a:rPr lang="pl-PL" sz="2000" dirty="0"/>
              <a:t>i towarzyszącego jej wstrząsu septycznego.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FFFB5C3-EACA-F6FB-525A-8CB29F90C9FC}"/>
              </a:ext>
            </a:extLst>
          </p:cNvPr>
          <p:cNvGrpSpPr/>
          <p:nvPr/>
        </p:nvGrpSpPr>
        <p:grpSpPr>
          <a:xfrm>
            <a:off x="7064551" y="1483798"/>
            <a:ext cx="4885883" cy="4174805"/>
            <a:chOff x="6353175" y="1751922"/>
            <a:chExt cx="5871878" cy="5017301"/>
          </a:xfrm>
        </p:grpSpPr>
        <p:pic>
          <p:nvPicPr>
            <p:cNvPr id="8" name="Obraz 7" descr="Obraz zawierający żółty, kreatywność&#10;&#10;Opis wygenerowany automatycznie">
              <a:extLst>
                <a:ext uri="{FF2B5EF4-FFF2-40B4-BE49-F238E27FC236}">
                  <a16:creationId xmlns:a16="http://schemas.microsoft.com/office/drawing/2014/main" id="{863DCEFB-FB5D-A2AF-7AD9-688CF3C7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175" y="1751922"/>
              <a:ext cx="5871878" cy="5017301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D393D489-8E69-CC11-74A8-E1841DFBE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26960" y="2146479"/>
              <a:ext cx="4373167" cy="4107332"/>
            </a:xfrm>
            <a:prstGeom prst="rect">
              <a:avLst/>
            </a:prstGeom>
            <a:effectLst>
              <a:outerShdw blurRad="215900" sx="104000" sy="104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279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D23DD-5B49-3281-BA31-0C874076E696}"/>
              </a:ext>
            </a:extLst>
          </p:cNvPr>
          <p:cNvSpPr txBox="1">
            <a:spLocks/>
          </p:cNvSpPr>
          <p:nvPr/>
        </p:nvSpPr>
        <p:spPr>
          <a:xfrm>
            <a:off x="954403" y="574675"/>
            <a:ext cx="951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Osiągnięcia sportowe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F8A58C-1B60-1DD7-9FE5-3C4FE0BA2C03}"/>
              </a:ext>
            </a:extLst>
          </p:cNvPr>
          <p:cNvSpPr txBox="1">
            <a:spLocks/>
          </p:cNvSpPr>
          <p:nvPr/>
        </p:nvSpPr>
        <p:spPr>
          <a:xfrm>
            <a:off x="954404" y="2178050"/>
            <a:ext cx="95154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BKS Stal Bielsko-Biała: mistrzostwo Polski (2004).		 </a:t>
            </a:r>
          </a:p>
          <a:p>
            <a:r>
              <a:rPr lang="pl-PL" dirty="0"/>
              <a:t>Puchar Polski (2004, 2006).</a:t>
            </a:r>
          </a:p>
          <a:p>
            <a:r>
              <a:rPr lang="pl-PL" dirty="0"/>
              <a:t>Gruppo 2002 </a:t>
            </a:r>
            <a:r>
              <a:rPr lang="pl-PL" dirty="0" err="1"/>
              <a:t>Murcia</a:t>
            </a:r>
            <a:r>
              <a:rPr lang="pl-PL" dirty="0"/>
              <a:t>: mistrzostwo i puchar Hiszpanii (2007).</a:t>
            </a:r>
          </a:p>
          <a:p>
            <a:r>
              <a:rPr lang="pl-PL" dirty="0"/>
              <a:t>1999: Złota medalistka Mistrzostw Europy kadetek.</a:t>
            </a:r>
          </a:p>
          <a:p>
            <a:r>
              <a:rPr lang="pl-PL" dirty="0"/>
              <a:t>2003: Złota medalistka Mistrzostw Europy.</a:t>
            </a:r>
          </a:p>
          <a:p>
            <a:r>
              <a:rPr lang="pl-PL" dirty="0"/>
              <a:t>2005: Złota medalistka Mistrzostw Europy.</a:t>
            </a:r>
          </a:p>
        </p:txBody>
      </p:sp>
    </p:spTree>
    <p:extLst>
      <p:ext uri="{BB962C8B-B14F-4D97-AF65-F5344CB8AC3E}">
        <p14:creationId xmlns:p14="http://schemas.microsoft.com/office/powerpoint/2010/main" val="190184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026742B-C8FB-F3F5-930F-1176AB8ECD19}"/>
              </a:ext>
            </a:extLst>
          </p:cNvPr>
          <p:cNvSpPr/>
          <p:nvPr/>
        </p:nvSpPr>
        <p:spPr>
          <a:xfrm>
            <a:off x="1704340" y="1659285"/>
            <a:ext cx="8783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1ECE9"/>
                </a:solidFill>
                <a:latin typeface="Josefin Sans" pitchFamily="2" charset="-18"/>
              </a:rPr>
              <a:t>Słowa Agaty Mróz-Olszewskiej przekazane mężowi 2 dni przed swoją śmiercią:</a:t>
            </a:r>
          </a:p>
          <a:p>
            <a:endParaRPr lang="pl-PL" sz="3200" dirty="0">
              <a:solidFill>
                <a:srgbClr val="F1ECE9"/>
              </a:solidFill>
              <a:latin typeface="Josefin Sans" pitchFamily="2" charset="-18"/>
            </a:endParaRPr>
          </a:p>
          <a:p>
            <a:pPr algn="ctr"/>
            <a:r>
              <a:rPr lang="pl-PL" sz="3200" dirty="0">
                <a:solidFill>
                  <a:srgbClr val="F1ECE9"/>
                </a:solidFill>
                <a:latin typeface="Josefin Sans" pitchFamily="2" charset="-18"/>
              </a:rPr>
              <a:t>„Bądź szczęśliwy, nie żałuję swojej decyzji. Gdybym miała jeszcze raz wybierać, wybrałabym tak samo. Jestem szczęśliwa, odchodzę spełniona.”</a:t>
            </a:r>
          </a:p>
        </p:txBody>
      </p:sp>
    </p:spTree>
    <p:extLst>
      <p:ext uri="{BB962C8B-B14F-4D97-AF65-F5344CB8AC3E}">
        <p14:creationId xmlns:p14="http://schemas.microsoft.com/office/powerpoint/2010/main" val="117647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30064DAF-FDD7-356A-9D18-2AAECDF613EB}"/>
              </a:ext>
            </a:extLst>
          </p:cNvPr>
          <p:cNvGrpSpPr/>
          <p:nvPr/>
        </p:nvGrpSpPr>
        <p:grpSpPr>
          <a:xfrm>
            <a:off x="838200" y="1098391"/>
            <a:ext cx="10515600" cy="5245418"/>
            <a:chOff x="-504825" y="1312545"/>
            <a:chExt cx="10515600" cy="5245418"/>
          </a:xfrm>
        </p:grpSpPr>
        <p:sp>
          <p:nvSpPr>
            <p:cNvPr id="5" name="Tytuł 1">
              <a:extLst>
                <a:ext uri="{FF2B5EF4-FFF2-40B4-BE49-F238E27FC236}">
                  <a16:creationId xmlns:a16="http://schemas.microsoft.com/office/drawing/2014/main" id="{E0EBC2AC-3754-5D4F-C372-22C83DAE8933}"/>
                </a:ext>
              </a:extLst>
            </p:cNvPr>
            <p:cNvSpPr txBox="1">
              <a:spLocks/>
            </p:cNvSpPr>
            <p:nvPr/>
          </p:nvSpPr>
          <p:spPr>
            <a:xfrm>
              <a:off x="-504825" y="1312545"/>
              <a:ext cx="10515600" cy="7812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C5D73"/>
                  </a:solidFill>
                  <a:latin typeface="Josefin Sans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4000" b="1" i="1" dirty="0"/>
                <a:t>Carpe </a:t>
              </a:r>
              <a:r>
                <a:rPr lang="pl-PL" sz="4000" b="1" i="1" dirty="0" err="1"/>
                <a:t>diem</a:t>
              </a:r>
              <a:r>
                <a:rPr lang="pl-PL" sz="4000" b="1" i="1" dirty="0"/>
                <a:t> </a:t>
              </a:r>
              <a:r>
                <a:rPr lang="pl-PL" sz="4000" b="1" dirty="0"/>
                <a:t>według Agaty Mróz</a:t>
              </a:r>
            </a:p>
          </p:txBody>
        </p:sp>
        <p:sp>
          <p:nvSpPr>
            <p:cNvPr id="6" name="Symbol zastępczy zawartości 2">
              <a:extLst>
                <a:ext uri="{FF2B5EF4-FFF2-40B4-BE49-F238E27FC236}">
                  <a16:creationId xmlns:a16="http://schemas.microsoft.com/office/drawing/2014/main" id="{EE2AE8CE-1F24-6A15-CBFF-5691EFB35E02}"/>
                </a:ext>
              </a:extLst>
            </p:cNvPr>
            <p:cNvSpPr txBox="1">
              <a:spLocks/>
            </p:cNvSpPr>
            <p:nvPr/>
          </p:nvSpPr>
          <p:spPr>
            <a:xfrm>
              <a:off x="314325" y="2206625"/>
              <a:ext cx="8877300" cy="435133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pl-PL" dirty="0"/>
                <a:t>„Staram się żyć każdym dniem, cieszyć się tym, co przynosi. Myśleć o tym, co dobre, a nie złe. Bo tak jest łatwiej. Nie przejmować się tym, co było, ani tym, co mnie jeszcze czeka. Wiadomo, że to nie jest proste. Ale nie wybiegam daleko w przyszłość, najdalej </a:t>
              </a:r>
              <a:br>
                <a:rPr lang="pl-PL" dirty="0"/>
              </a:br>
              <a:r>
                <a:rPr lang="pl-PL" dirty="0"/>
                <a:t>o dzień, dwa. Żyję chwilą. Dużo przeszłam i to mnie nauczyło, że nie warto wszystkiego planować. Życie </a:t>
              </a:r>
              <a:br>
                <a:rPr lang="pl-PL" dirty="0"/>
              </a:br>
              <a:r>
                <a:rPr lang="pl-PL" dirty="0"/>
                <a:t>i tak pisze swój własny scenariusz”.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pl-PL" i="1" dirty="0"/>
                <a:t>Agata Mróz-Olszewska.​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785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F55CFDB-36C4-445F-8265-76D783D00A38}" vid="{FDAB894F-A147-4B4F-87F2-766C547E93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Szablon_1</Template>
  <TotalTime>4875</TotalTime>
  <Words>655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Century Gothic</vt:lpstr>
      <vt:lpstr>Josefin Sans</vt:lpstr>
      <vt:lpstr>Arial</vt:lpstr>
      <vt:lpstr>Motyw pakietu Office</vt:lpstr>
      <vt:lpstr>Agata Mróz</vt:lpstr>
      <vt:lpstr>Niezwykła kobieta</vt:lpstr>
      <vt:lpstr>Jakimi cechami powinien wykazywać się dobry sportowiec?</vt:lpstr>
      <vt:lpstr>Kim była Agata Mróz?</vt:lpstr>
      <vt:lpstr>Prezentacja programu PowerPoint</vt:lpstr>
      <vt:lpstr>Życie prywatne</vt:lpstr>
      <vt:lpstr>Prezentacja programu PowerPoint</vt:lpstr>
      <vt:lpstr>Prezentacja programu PowerPoint</vt:lpstr>
      <vt:lpstr>Prezentacja programu PowerPoint</vt:lpstr>
      <vt:lpstr>Dziękuję za uwagę!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AGATA MRÓZ</dc:title>
  <dc:creator>Konto Microsoft</dc:creator>
  <cp:lastModifiedBy>Bartek Kempe</cp:lastModifiedBy>
  <cp:revision>35</cp:revision>
  <dcterms:created xsi:type="dcterms:W3CDTF">2023-05-22T17:19:51Z</dcterms:created>
  <dcterms:modified xsi:type="dcterms:W3CDTF">2023-12-08T18:01:36Z</dcterms:modified>
</cp:coreProperties>
</file>