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7" r:id="rId6"/>
    <p:sldId id="273" r:id="rId7"/>
    <p:sldId id="270" r:id="rId8"/>
    <p:sldId id="272" r:id="rId9"/>
    <p:sldId id="274" r:id="rId10"/>
    <p:sldId id="260" r:id="rId11"/>
    <p:sldId id="262" r:id="rId12"/>
    <p:sldId id="263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Josefin Sans" pitchFamily="2" charset="-18"/>
      <p:regular r:id="rId18"/>
      <p:bold r:id="rId19"/>
      <p:italic r:id="rId20"/>
      <p:boldItalic r:id="rId2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.nowak" initials="r" lastIdx="1" clrIdx="0">
    <p:extLst>
      <p:ext uri="{19B8F6BF-5375-455C-9EA6-DF929625EA0E}">
        <p15:presenceInfo xmlns:p15="http://schemas.microsoft.com/office/powerpoint/2012/main" userId="r.now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D73"/>
    <a:srgbClr val="F1ECE9"/>
    <a:srgbClr val="B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5008" autoAdjust="0"/>
  </p:normalViewPr>
  <p:slideViewPr>
    <p:cSldViewPr snapToGrid="0">
      <p:cViewPr varScale="1">
        <p:scale>
          <a:sx n="97" d="100"/>
          <a:sy n="97" d="100"/>
        </p:scale>
        <p:origin x="324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851"/>
            <a:ext cx="1872827" cy="711420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7" y="5514252"/>
            <a:ext cx="2462408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6456" y="-982480"/>
            <a:ext cx="3102638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99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1" r:id="rId7"/>
    <p:sldLayoutId id="2147483657" r:id="rId8"/>
    <p:sldLayoutId id="2147483662" r:id="rId9"/>
    <p:sldLayoutId id="2147483663" r:id="rId10"/>
    <p:sldLayoutId id="2147483666" r:id="rId11"/>
    <p:sldLayoutId id="2147483658" r:id="rId12"/>
    <p:sldLayoutId id="2147483659" r:id="rId13"/>
    <p:sldLayoutId id="2147483664" r:id="rId14"/>
    <p:sldLayoutId id="2147483660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l.wikipedia.org/wiki/Ryszard_Szurkowski#/media/Plik:Ryszard_Szurkowski_2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vn24.pl/polska/ryszard-szurkowski-mial-powazny-wypadek-trzeba-mu-tylko-pomoc-ra882249-2402468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9-PVU9A5g" TargetMode="External"/><Relationship Id="rId2" Type="http://schemas.openxmlformats.org/officeDocument/2006/relationships/hyperlink" Target="https://www.youtube.com/watch?v=HYLJ7_Kh5Co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F2D8CE-EBDC-258C-0AB1-89D8AF4BD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12" y="1256040"/>
            <a:ext cx="11558954" cy="2387600"/>
          </a:xfrm>
        </p:spPr>
        <p:txBody>
          <a:bodyPr/>
          <a:lstStyle/>
          <a:p>
            <a:r>
              <a:rPr lang="pl-PL" dirty="0"/>
              <a:t>„Naprawdę niczego nie żałuję”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8333CE3-AD8B-CA21-C6C8-C141D5AC1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8589" y="3764220"/>
            <a:ext cx="9144000" cy="1655762"/>
          </a:xfrm>
        </p:spPr>
        <p:txBody>
          <a:bodyPr>
            <a:normAutofit/>
          </a:bodyPr>
          <a:lstStyle/>
          <a:p>
            <a:r>
              <a:rPr lang="pl-PL" sz="2800" dirty="0"/>
              <a:t>Walka i zmaganie się z trudnościami.</a:t>
            </a:r>
          </a:p>
        </p:txBody>
      </p:sp>
    </p:spTree>
    <p:extLst>
      <p:ext uri="{BB962C8B-B14F-4D97-AF65-F5344CB8AC3E}">
        <p14:creationId xmlns:p14="http://schemas.microsoft.com/office/powerpoint/2010/main" val="119326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471303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Akcja #</a:t>
            </a:r>
            <a:r>
              <a:rPr lang="pl-PL" dirty="0" err="1"/>
              <a:t>WygraszTenEtap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594055" y="2796866"/>
            <a:ext cx="9003890" cy="1841784"/>
          </a:xfrm>
        </p:spPr>
        <p:txBody>
          <a:bodyPr/>
          <a:lstStyle/>
          <a:p>
            <a:pPr marL="0" lvl="1" indent="0">
              <a:spcAft>
                <a:spcPts val="1200"/>
              </a:spcAft>
              <a:buNone/>
            </a:pPr>
            <a:r>
              <a:rPr lang="pl-PL" dirty="0"/>
              <a:t>Program 1 Polskiego Radia zorganizował zbiórkę na rehabilitację Ryszarda Szurkowskiego. Do zbiórki dołączyli się m.in. Robert Lewandowski, Agnieszka Radwańska, Kamil Stoch </a:t>
            </a:r>
            <a:br>
              <a:rPr lang="pl-PL" dirty="0"/>
            </a:br>
            <a:r>
              <a:rPr lang="pl-PL" dirty="0"/>
              <a:t>i Czesław Lang. Przekazali na licytację mnóstwo swoich cennych pamiątek. </a:t>
            </a:r>
          </a:p>
        </p:txBody>
      </p:sp>
    </p:spTree>
    <p:extLst>
      <p:ext uri="{BB962C8B-B14F-4D97-AF65-F5344CB8AC3E}">
        <p14:creationId xmlns:p14="http://schemas.microsoft.com/office/powerpoint/2010/main" val="145672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824212"/>
            <a:ext cx="9144000" cy="1006377"/>
          </a:xfrm>
        </p:spPr>
        <p:txBody>
          <a:bodyPr/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1851876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356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Tekst:</a:t>
            </a:r>
          </a:p>
          <a:p>
            <a:r>
              <a:rPr lang="pl-PL" sz="2400" dirty="0"/>
              <a:t>Ryszard Szurkowski, Wikipedia,  https://pl.wikipedia.org/wiki/Ryszard_Szurkowski</a:t>
            </a:r>
          </a:p>
          <a:p>
            <a:pPr marL="0" indent="0">
              <a:buNone/>
            </a:pPr>
            <a:r>
              <a:rPr lang="pl-PL" sz="2400" dirty="0"/>
              <a:t>Zdjęcia:</a:t>
            </a:r>
          </a:p>
          <a:p>
            <a:r>
              <a:rPr lang="pl-PL" sz="2400" dirty="0"/>
              <a:t>Slajd 2:</a:t>
            </a:r>
            <a:r>
              <a:rPr lang="pl-PL" sz="2400" dirty="0">
                <a:hlinkClick r:id="rId2"/>
              </a:rPr>
              <a:t> </a:t>
            </a:r>
            <a:r>
              <a:rPr lang="pl-PL" sz="2400" dirty="0"/>
              <a:t>Autorstwa Sławek - from Sławek, by email, CC BY-SA 2.0, https://commons.wikimedia.org/w/index.php?curid=15521947</a:t>
            </a:r>
          </a:p>
          <a:p>
            <a:r>
              <a:rPr lang="pl-PL" sz="2400" dirty="0"/>
              <a:t>Slajd 4: Autorstwa Wulfstan - Praca własna, CC BY-SA 4.0, https://commons.wikimedia.org/w/index.php?curid=39472409</a:t>
            </a:r>
          </a:p>
        </p:txBody>
      </p:sp>
    </p:spTree>
    <p:extLst>
      <p:ext uri="{BB962C8B-B14F-4D97-AF65-F5344CB8AC3E}">
        <p14:creationId xmlns:p14="http://schemas.microsoft.com/office/powerpoint/2010/main" val="323474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ECF22A87-5911-3512-8083-C6EADED07A17}"/>
              </a:ext>
            </a:extLst>
          </p:cNvPr>
          <p:cNvSpPr/>
          <p:nvPr/>
        </p:nvSpPr>
        <p:spPr>
          <a:xfrm>
            <a:off x="-395926" y="-131975"/>
            <a:ext cx="2535811" cy="2588688"/>
          </a:xfrm>
          <a:prstGeom prst="rect">
            <a:avLst/>
          </a:prstGeom>
          <a:solidFill>
            <a:srgbClr val="F1E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79832" y="856513"/>
            <a:ext cx="3932237" cy="1600200"/>
          </a:xfrm>
        </p:spPr>
        <p:txBody>
          <a:bodyPr>
            <a:normAutofit/>
          </a:bodyPr>
          <a:lstStyle/>
          <a:p>
            <a:r>
              <a:rPr lang="pl-PL" sz="4400" dirty="0"/>
              <a:t>Ryszard Szurkowski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051954" y="2806993"/>
            <a:ext cx="4712698" cy="3811588"/>
          </a:xfrm>
        </p:spPr>
        <p:txBody>
          <a:bodyPr/>
          <a:lstStyle/>
          <a:p>
            <a:r>
              <a:rPr lang="pl-PL" sz="2000" dirty="0"/>
              <a:t>Urodził się 12.01.1946 r. w Świebodowie. </a:t>
            </a:r>
          </a:p>
          <a:p>
            <a:r>
              <a:rPr lang="pl-PL" sz="2000" dirty="0"/>
              <a:t>Zmarł 1.02.2021 r. w Radomiu.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Polski kolarz szosowy.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Trener.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Działacz społeczny.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Były prezes Polskiego Związku Kolarskiego.</a:t>
            </a:r>
          </a:p>
          <a:p>
            <a:endParaRPr lang="pl-PL" dirty="0"/>
          </a:p>
        </p:txBody>
      </p:sp>
      <p:pic>
        <p:nvPicPr>
          <p:cNvPr id="15" name="Obraz 14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4B0457B7-4DAB-ECBF-5F8B-A294A462C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997">
            <a:off x="-711014" y="1366951"/>
            <a:ext cx="7044304" cy="669166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2" name="Obraz 11" descr="Obraz zawierający Ludzka twarz, osoba, ubrania, uśmiech&#10;&#10;Opis wygenerowany automatycznie">
            <a:extLst>
              <a:ext uri="{FF2B5EF4-FFF2-40B4-BE49-F238E27FC236}">
                <a16:creationId xmlns:a16="http://schemas.microsoft.com/office/drawing/2014/main" id="{01FC8A9D-BBBB-BEB7-D4E7-D0EA1844A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3258" y="1157246"/>
            <a:ext cx="6011136" cy="71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0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1A9854A-FAC5-CE04-E4A9-86072199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02" y="454024"/>
            <a:ext cx="3932237" cy="1600200"/>
          </a:xfrm>
        </p:spPr>
        <p:txBody>
          <a:bodyPr/>
          <a:lstStyle/>
          <a:p>
            <a:r>
              <a:rPr lang="pl-PL" b="1" dirty="0"/>
              <a:t>Osiągnięcia 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4672276D-282D-8C11-C272-65C1B9DC6950}"/>
              </a:ext>
            </a:extLst>
          </p:cNvPr>
          <p:cNvSpPr txBox="1">
            <a:spLocks/>
          </p:cNvSpPr>
          <p:nvPr/>
        </p:nvSpPr>
        <p:spPr>
          <a:xfrm>
            <a:off x="1097869" y="2054224"/>
            <a:ext cx="5845542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2000" dirty="0">
                <a:solidFill>
                  <a:srgbClr val="F1ECE9"/>
                </a:solidFill>
              </a:rPr>
              <a:t>Dwukrotny wicemistrz olimpijski</a:t>
            </a:r>
          </a:p>
          <a:p>
            <a:pPr>
              <a:lnSpc>
                <a:spcPct val="100000"/>
              </a:lnSpc>
            </a:pPr>
            <a:r>
              <a:rPr lang="pl-PL" sz="2000" dirty="0">
                <a:solidFill>
                  <a:srgbClr val="F1ECE9"/>
                </a:solidFill>
              </a:rPr>
              <a:t>Czterokrotny medalista mistrzostw świata</a:t>
            </a:r>
          </a:p>
          <a:p>
            <a:pPr lvl="1">
              <a:lnSpc>
                <a:spcPct val="100000"/>
              </a:lnSpc>
            </a:pPr>
            <a:r>
              <a:rPr lang="pl-PL" sz="2000" dirty="0">
                <a:solidFill>
                  <a:srgbClr val="F1ECE9"/>
                </a:solidFill>
              </a:rPr>
              <a:t>Dwunastokrotny mistrz Polski</a:t>
            </a:r>
          </a:p>
          <a:p>
            <a:pPr lvl="2">
              <a:lnSpc>
                <a:spcPct val="100000"/>
              </a:lnSpc>
            </a:pPr>
            <a:r>
              <a:rPr lang="pl-PL" dirty="0">
                <a:solidFill>
                  <a:srgbClr val="F1ECE9"/>
                </a:solidFill>
              </a:rPr>
              <a:t>Pierwszy Polak, którego UNESCO uhonorowało nagrodą „Fair Play”</a:t>
            </a:r>
          </a:p>
          <a:p>
            <a:pPr lvl="2">
              <a:lnSpc>
                <a:spcPct val="100000"/>
              </a:lnSpc>
            </a:pPr>
            <a:r>
              <a:rPr lang="pl-PL" dirty="0">
                <a:solidFill>
                  <a:srgbClr val="F1ECE9"/>
                </a:solidFill>
              </a:rPr>
              <a:t>Dwukrotny zwycięzca plebiscytu na najlepszego sportowca Polski</a:t>
            </a:r>
          </a:p>
          <a:p>
            <a:pPr lvl="3">
              <a:lnSpc>
                <a:spcPct val="100000"/>
              </a:lnSpc>
            </a:pPr>
            <a:r>
              <a:rPr lang="pl-PL" sz="2000" dirty="0">
                <a:solidFill>
                  <a:srgbClr val="F1ECE9"/>
                </a:solidFill>
              </a:rPr>
              <a:t>II miejsce w plebiscycie na najlepszego sportowca Polski XX w.</a:t>
            </a:r>
          </a:p>
        </p:txBody>
      </p:sp>
      <p:pic>
        <p:nvPicPr>
          <p:cNvPr id="3" name="Grafika 2" descr="Kolarstwo kontur">
            <a:extLst>
              <a:ext uri="{FF2B5EF4-FFF2-40B4-BE49-F238E27FC236}">
                <a16:creationId xmlns:a16="http://schemas.microsoft.com/office/drawing/2014/main" id="{3AE81806-572C-1EB4-792D-10E176355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2476" y="1265549"/>
            <a:ext cx="4326903" cy="43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5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id="{F2DED33A-50F3-4F0C-FCD5-B98019C5ED21}"/>
              </a:ext>
            </a:extLst>
          </p:cNvPr>
          <p:cNvGrpSpPr/>
          <p:nvPr/>
        </p:nvGrpSpPr>
        <p:grpSpPr>
          <a:xfrm>
            <a:off x="6268824" y="1104333"/>
            <a:ext cx="5588555" cy="5518432"/>
            <a:chOff x="5855625" y="913963"/>
            <a:chExt cx="6067742" cy="5991606"/>
          </a:xfrm>
        </p:grpSpPr>
        <p:pic>
          <p:nvPicPr>
            <p:cNvPr id="4" name="Obraz 3" descr="Obraz zawierający żółty, kreatywność&#10;&#10;Opis wygenerowany automatycznie">
              <a:extLst>
                <a:ext uri="{FF2B5EF4-FFF2-40B4-BE49-F238E27FC236}">
                  <a16:creationId xmlns:a16="http://schemas.microsoft.com/office/drawing/2014/main" id="{CDE49287-9C24-E6C9-5D2D-03239224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625" y="913963"/>
              <a:ext cx="6067742" cy="5991606"/>
            </a:xfrm>
            <a:prstGeom prst="rect">
              <a:avLst/>
            </a:prstGeom>
          </p:spPr>
        </p:pic>
        <p:pic>
          <p:nvPicPr>
            <p:cNvPr id="6" name="Obraz 5" descr="Obraz zawierający Akcesoria modowe, godło, odznaka, czerwony&#10;&#10;Opis wygenerowany automatycznie">
              <a:extLst>
                <a:ext uri="{FF2B5EF4-FFF2-40B4-BE49-F238E27FC236}">
                  <a16:creationId xmlns:a16="http://schemas.microsoft.com/office/drawing/2014/main" id="{2E8569AF-9F90-4DAA-C27B-FD15C0C44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1151321"/>
              <a:ext cx="5586995" cy="5516891"/>
            </a:xfrm>
            <a:prstGeom prst="rect">
              <a:avLst/>
            </a:prstGeom>
          </p:spPr>
        </p:pic>
      </p:grpSp>
      <p:sp>
        <p:nvSpPr>
          <p:cNvPr id="10" name="Tytuł 1">
            <a:extLst>
              <a:ext uri="{FF2B5EF4-FFF2-40B4-BE49-F238E27FC236}">
                <a16:creationId xmlns:a16="http://schemas.microsoft.com/office/drawing/2014/main" id="{BDFA1416-A6A6-B2E9-B943-BACB21CB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91" y="304233"/>
            <a:ext cx="3932237" cy="1600200"/>
          </a:xfrm>
        </p:spPr>
        <p:txBody>
          <a:bodyPr/>
          <a:lstStyle/>
          <a:p>
            <a:r>
              <a:rPr lang="pl-PL" dirty="0"/>
              <a:t>Odznaczenia</a:t>
            </a:r>
          </a:p>
        </p:txBody>
      </p:sp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065AB421-7030-CED9-8C9A-AD0E7695FFD1}"/>
              </a:ext>
            </a:extLst>
          </p:cNvPr>
          <p:cNvSpPr txBox="1">
            <a:spLocks/>
          </p:cNvSpPr>
          <p:nvPr/>
        </p:nvSpPr>
        <p:spPr>
          <a:xfrm>
            <a:off x="1924285" y="1904433"/>
            <a:ext cx="4233844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1972 – Order Odrodzenia Polski</a:t>
            </a:r>
          </a:p>
          <a:p>
            <a:r>
              <a:rPr lang="pl-PL" sz="2000" dirty="0"/>
              <a:t>1976 – Krzyż Oficerski</a:t>
            </a:r>
          </a:p>
          <a:p>
            <a:r>
              <a:rPr lang="pl-PL" sz="2000" dirty="0"/>
              <a:t>1986 – Krzyż Komandorski</a:t>
            </a:r>
          </a:p>
          <a:p>
            <a:r>
              <a:rPr lang="pl-PL" sz="2000" dirty="0"/>
              <a:t>1999 – Krzyż Komandorski </a:t>
            </a:r>
            <a:br>
              <a:rPr lang="pl-PL" sz="2000" dirty="0"/>
            </a:br>
            <a:r>
              <a:rPr lang="pl-PL" sz="2000" dirty="0"/>
              <a:t>z Gwiazdą</a:t>
            </a:r>
          </a:p>
          <a:p>
            <a:r>
              <a:rPr lang="pl-PL" sz="2000" dirty="0"/>
              <a:t>Siedmiokrotnie odznaczony złotym medalem za „wybitne osiągnięcia sportowe”</a:t>
            </a:r>
          </a:p>
          <a:p>
            <a:r>
              <a:rPr lang="pl-PL" sz="2000" dirty="0"/>
              <a:t>2021 (pośmiertnie) – Krzyż Wielki Orderu Odrodzenia Polski</a:t>
            </a:r>
          </a:p>
          <a:p>
            <a:r>
              <a:rPr lang="pl-PL" sz="2000" dirty="0"/>
              <a:t>Pośmiertnie – złota Odznaka Honorowa Wrocławia</a:t>
            </a:r>
          </a:p>
        </p:txBody>
      </p:sp>
    </p:spTree>
    <p:extLst>
      <p:ext uri="{BB962C8B-B14F-4D97-AF65-F5344CB8AC3E}">
        <p14:creationId xmlns:p14="http://schemas.microsoft.com/office/powerpoint/2010/main" val="183777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1DDEC1-3ED8-98A8-12FC-1DA5304D5262}"/>
              </a:ext>
            </a:extLst>
          </p:cNvPr>
          <p:cNvSpPr txBox="1">
            <a:spLocks/>
          </p:cNvSpPr>
          <p:nvPr/>
        </p:nvSpPr>
        <p:spPr>
          <a:xfrm>
            <a:off x="5225143" y="1076652"/>
            <a:ext cx="6723017" cy="20701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pl-PL" sz="5400" b="1" dirty="0">
                <a:solidFill>
                  <a:srgbClr val="F1ECE9"/>
                </a:solidFill>
              </a:rPr>
              <a:t>Trudne doświadczenia Ryszarda Szurkowskiego</a:t>
            </a:r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63F5153C-AC91-78B1-15D9-EC1D54D10261}"/>
              </a:ext>
            </a:extLst>
          </p:cNvPr>
          <p:cNvSpPr txBox="1">
            <a:spLocks/>
          </p:cNvSpPr>
          <p:nvPr/>
        </p:nvSpPr>
        <p:spPr>
          <a:xfrm>
            <a:off x="6565900" y="3146752"/>
            <a:ext cx="5054600" cy="345978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2400" dirty="0">
                <a:solidFill>
                  <a:srgbClr val="F1ECE9"/>
                </a:solidFill>
              </a:rPr>
              <a:t>Norbert, syn Szurkowskiego, w wieku 31 lat zginął w zamachu 11 września 2001 na World Trade Center w Nowym Jorku, gdzie pracował na 104. piętrze jednej z wież. </a:t>
            </a:r>
          </a:p>
          <a:p>
            <a:pPr>
              <a:lnSpc>
                <a:spcPct val="120000"/>
              </a:lnSpc>
            </a:pPr>
            <a:r>
              <a:rPr lang="pl-PL" sz="2400" dirty="0">
                <a:solidFill>
                  <a:srgbClr val="F1ECE9"/>
                </a:solidFill>
              </a:rPr>
              <a:t>Drugi syn, Wiktor, zmarł w 2020 roku w wieku 26 lat.</a:t>
            </a:r>
          </a:p>
          <a:p>
            <a:pPr>
              <a:lnSpc>
                <a:spcPct val="120000"/>
              </a:lnSpc>
            </a:pPr>
            <a:r>
              <a:rPr lang="pl-PL" sz="2400" dirty="0">
                <a:solidFill>
                  <a:srgbClr val="F1ECE9"/>
                </a:solidFill>
              </a:rPr>
              <a:t>W 2018 roku Szurkowski podczas amatorskich zawodów w Niemczech miał poważny wypadek, po którym przeszedł trzy poważne operacje </a:t>
            </a:r>
            <a:br>
              <a:rPr lang="pl-PL" sz="2400" dirty="0">
                <a:solidFill>
                  <a:srgbClr val="F1ECE9"/>
                </a:solidFill>
              </a:rPr>
            </a:br>
            <a:r>
              <a:rPr lang="pl-PL" sz="2400" dirty="0">
                <a:solidFill>
                  <a:srgbClr val="F1ECE9"/>
                </a:solidFill>
              </a:rPr>
              <a:t>i poruszał się na wózku.</a:t>
            </a:r>
          </a:p>
          <a:p>
            <a:pPr marL="0" indent="0" algn="r">
              <a:buNone/>
            </a:pPr>
            <a:r>
              <a:rPr lang="pl-PL" sz="2400" dirty="0">
                <a:solidFill>
                  <a:srgbClr val="F1ECE9"/>
                </a:solidFill>
              </a:rPr>
              <a:t>. </a:t>
            </a:r>
          </a:p>
        </p:txBody>
      </p:sp>
      <p:pic>
        <p:nvPicPr>
          <p:cNvPr id="4" name="Obraz 3" descr="Obraz zawierający Flaga Stanów Zjednoczonych, Dzień Flagi (USA), symbol, flaga&#10;&#10;Opis wygenerowany automatycznie">
            <a:extLst>
              <a:ext uri="{FF2B5EF4-FFF2-40B4-BE49-F238E27FC236}">
                <a16:creationId xmlns:a16="http://schemas.microsoft.com/office/drawing/2014/main" id="{7F2BC8C9-9196-B3B5-F658-E8823CC6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215900"/>
            <a:ext cx="6642100" cy="6642100"/>
          </a:xfrm>
          <a:prstGeom prst="rect">
            <a:avLst/>
          </a:prstGeom>
        </p:spPr>
      </p:pic>
      <p:pic>
        <p:nvPicPr>
          <p:cNvPr id="8" name="Obraz 7" descr="Obraz zawierający kreatywność, żółty, kreskówka&#10;&#10;Opis wygenerowany automatycznie">
            <a:extLst>
              <a:ext uri="{FF2B5EF4-FFF2-40B4-BE49-F238E27FC236}">
                <a16:creationId xmlns:a16="http://schemas.microsoft.com/office/drawing/2014/main" id="{3976F41F-706C-492B-D032-BB30E1728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2546657" y="-4095770"/>
            <a:ext cx="5982007" cy="6705945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1055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113292-DBCD-6127-D255-D962AE80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366" y="2146300"/>
            <a:ext cx="9633268" cy="1600200"/>
          </a:xfrm>
        </p:spPr>
        <p:txBody>
          <a:bodyPr>
            <a:normAutofit/>
          </a:bodyPr>
          <a:lstStyle/>
          <a:p>
            <a:pPr algn="ctr"/>
            <a:r>
              <a:rPr lang="pl-PL" sz="5400" dirty="0"/>
              <a:t>„Ryszard Szurkowski miał poważny wypadek”</a:t>
            </a:r>
          </a:p>
        </p:txBody>
      </p:sp>
      <p:sp>
        <p:nvSpPr>
          <p:cNvPr id="8" name="Prostokąt: zaokrąglone rogi 7">
            <a:hlinkClick r:id="rId2"/>
            <a:extLst>
              <a:ext uri="{FF2B5EF4-FFF2-40B4-BE49-F238E27FC236}">
                <a16:creationId xmlns:a16="http://schemas.microsoft.com/office/drawing/2014/main" id="{E1A09721-DADB-08C3-4604-55534F6ADB5D}"/>
              </a:ext>
            </a:extLst>
          </p:cNvPr>
          <p:cNvSpPr/>
          <p:nvPr/>
        </p:nvSpPr>
        <p:spPr>
          <a:xfrm>
            <a:off x="4713767" y="4406901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86384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2544A0-93F8-4F95-A14F-02952C0C4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133" y="1125983"/>
            <a:ext cx="10413733" cy="96731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„</a:t>
            </a:r>
            <a:r>
              <a:rPr lang="pl-PL" dirty="0"/>
              <a:t>Ryszard Szurkowski nie żyje. Wspominamy wybitnego sportowca</a:t>
            </a:r>
            <a:r>
              <a:rPr lang="pl-PL" b="1" dirty="0"/>
              <a:t>” </a:t>
            </a:r>
            <a:r>
              <a:rPr lang="pl-PL" b="1" dirty="0" err="1"/>
              <a:t>Uwaga!TVN</a:t>
            </a:r>
            <a:r>
              <a:rPr lang="pl-PL" b="1" dirty="0"/>
              <a:t>, </a:t>
            </a:r>
            <a:endParaRPr lang="pl-PL" dirty="0"/>
          </a:p>
        </p:txBody>
      </p:sp>
      <p:sp>
        <p:nvSpPr>
          <p:cNvPr id="4" name="Prostokąt: zaokrąglone rogi 3">
            <a:hlinkClick r:id="rId2"/>
            <a:extLst>
              <a:ext uri="{FF2B5EF4-FFF2-40B4-BE49-F238E27FC236}">
                <a16:creationId xmlns:a16="http://schemas.microsoft.com/office/drawing/2014/main" id="{25471BAA-6715-6DB9-A5F1-B19F99F76DE6}"/>
              </a:ext>
            </a:extLst>
          </p:cNvPr>
          <p:cNvSpPr/>
          <p:nvPr/>
        </p:nvSpPr>
        <p:spPr>
          <a:xfrm>
            <a:off x="4713766" y="2345890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9CD151B-E0EC-ED3A-20B4-17F06E174CCF}"/>
              </a:ext>
            </a:extLst>
          </p:cNvPr>
          <p:cNvSpPr txBox="1">
            <a:spLocks/>
          </p:cNvSpPr>
          <p:nvPr/>
        </p:nvSpPr>
        <p:spPr>
          <a:xfrm>
            <a:off x="2240281" y="3753080"/>
            <a:ext cx="9619444" cy="132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1ECE9"/>
                </a:solidFill>
                <a:effectLst/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1ECE9"/>
                </a:solidFill>
                <a:effectLst/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ECE9"/>
                </a:solidFill>
                <a:effectLst/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ECE9"/>
                </a:solidFill>
                <a:effectLst/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ECE9"/>
                </a:solidFill>
                <a:effectLst/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"Gdy przyspieszał, czułem, jakbym jechał za samochodem". Akcja #WygraszTenEtap, Wydawnictwo SQN, </a:t>
            </a:r>
            <a:endParaRPr lang="pl-PL" b="1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6" name="Prostokąt: zaokrąglone rogi 5">
            <a:hlinkClick r:id="rId3"/>
            <a:extLst>
              <a:ext uri="{FF2B5EF4-FFF2-40B4-BE49-F238E27FC236}">
                <a16:creationId xmlns:a16="http://schemas.microsoft.com/office/drawing/2014/main" id="{38A57B73-D429-E41A-E7AA-ACA777E10B54}"/>
              </a:ext>
            </a:extLst>
          </p:cNvPr>
          <p:cNvSpPr/>
          <p:nvPr/>
        </p:nvSpPr>
        <p:spPr>
          <a:xfrm>
            <a:off x="5667771" y="4972987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801554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ypografia, Grafika, Czcionka, projekt graficzny&#10;&#10;Opis wygenerowany automatycznie">
            <a:extLst>
              <a:ext uri="{FF2B5EF4-FFF2-40B4-BE49-F238E27FC236}">
                <a16:creationId xmlns:a16="http://schemas.microsoft.com/office/drawing/2014/main" id="{7B8C123F-3431-15D8-E8CF-E81EF00EB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7" y="313267"/>
            <a:ext cx="5367867" cy="536786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91D7D15-6407-291E-7078-086258435AE9}"/>
              </a:ext>
            </a:extLst>
          </p:cNvPr>
          <p:cNvSpPr/>
          <p:nvPr/>
        </p:nvSpPr>
        <p:spPr>
          <a:xfrm>
            <a:off x="3623208" y="5881701"/>
            <a:ext cx="450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Josefin Sans" pitchFamily="2" charset="-18"/>
              </a:rPr>
              <a:t>https://wordwall.net/pl/resource/63739984</a:t>
            </a:r>
          </a:p>
        </p:txBody>
      </p:sp>
    </p:spTree>
    <p:extLst>
      <p:ext uri="{BB962C8B-B14F-4D97-AF65-F5344CB8AC3E}">
        <p14:creationId xmlns:p14="http://schemas.microsoft.com/office/powerpoint/2010/main" val="100948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D53935B-7601-A8EE-3DDD-98252E3B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043" y="1639908"/>
            <a:ext cx="11085913" cy="357818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sz="3200" dirty="0"/>
              <a:t>„Dzieją się różne ludzkie tragedie, które są pewnie jeszcze gorsze niż moja. Trzeba z tym żyć, trzeba to przyjąć. Może teraz to nie jest wyścig, bo nie ma się co z czasem ścigać, trzeba więcej ćwiczyć i mieć więcej cierpliwości. Ale dochodzenie do formy może nie trwać krócej niż trening sportowca, który zaczyna, jako junior czy młodzik i przez 7-10 lat trzeba ćwiczyć, żeby osiągnąć mistrzostwo. Żeby wszystko uruchomić, jeżeli dobrze pójdzie, potrzebne będzie ładnych kilka lat.”</a:t>
            </a:r>
          </a:p>
          <a:p>
            <a:pPr algn="ctr"/>
            <a:br>
              <a:rPr lang="pl-PL" sz="3200" dirty="0"/>
            </a:br>
            <a:br>
              <a:rPr lang="pl-PL" sz="3200" i="1" dirty="0"/>
            </a:br>
            <a:r>
              <a:rPr lang="pl-PL" sz="3200" i="1" dirty="0"/>
              <a:t>Ryszard Szurkowski</a:t>
            </a:r>
          </a:p>
        </p:txBody>
      </p:sp>
    </p:spTree>
    <p:extLst>
      <p:ext uri="{BB962C8B-B14F-4D97-AF65-F5344CB8AC3E}">
        <p14:creationId xmlns:p14="http://schemas.microsoft.com/office/powerpoint/2010/main" val="20089096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00C3CDC7-6128-4966-8614-6BCFA9945517}" vid="{B0ED7264-8FE1-4B93-8373-93FC35895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Szablon_2</Template>
  <TotalTime>6372</TotalTime>
  <Words>492</Words>
  <Application>Microsoft Office PowerPoint</Application>
  <PresentationFormat>Panoramiczny</PresentationFormat>
  <Paragraphs>47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Josefin Sans</vt:lpstr>
      <vt:lpstr>Century Gothic</vt:lpstr>
      <vt:lpstr>Arial</vt:lpstr>
      <vt:lpstr>Motyw pakietu Office</vt:lpstr>
      <vt:lpstr>„Naprawdę niczego nie żałuję”</vt:lpstr>
      <vt:lpstr>Ryszard Szurkowski</vt:lpstr>
      <vt:lpstr>Osiągnięcia </vt:lpstr>
      <vt:lpstr>Odznaczenia</vt:lpstr>
      <vt:lpstr>Prezentacja programu PowerPoint</vt:lpstr>
      <vt:lpstr>„Ryszard Szurkowski miał poważny wypadek”</vt:lpstr>
      <vt:lpstr>Prezentacja programu PowerPoint</vt:lpstr>
      <vt:lpstr>Prezentacja programu PowerPoint</vt:lpstr>
      <vt:lpstr>Prezentacja programu PowerPoint</vt:lpstr>
      <vt:lpstr>Akcja #WygraszTenEtap</vt:lpstr>
      <vt:lpstr>Dziękuję za uwagę!</vt:lpstr>
      <vt:lpstr>Źródła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piotr.cieslak1999@gmail.com</dc:creator>
  <cp:lastModifiedBy>Bartek Kempe</cp:lastModifiedBy>
  <cp:revision>36</cp:revision>
  <dcterms:created xsi:type="dcterms:W3CDTF">2023-05-26T17:18:44Z</dcterms:created>
  <dcterms:modified xsi:type="dcterms:W3CDTF">2023-12-08T18:01:21Z</dcterms:modified>
</cp:coreProperties>
</file>