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67" r:id="rId3"/>
    <p:sldId id="271" r:id="rId4"/>
    <p:sldId id="268" r:id="rId5"/>
    <p:sldId id="260" r:id="rId6"/>
    <p:sldId id="266" r:id="rId7"/>
    <p:sldId id="270" r:id="rId8"/>
    <p:sldId id="264" r:id="rId9"/>
    <p:sldId id="259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Josefin Sans" pitchFamily="2" charset="-18"/>
      <p:regular r:id="rId15"/>
      <p:bold r:id="rId16"/>
      <p:italic r:id="rId17"/>
      <p:boldItalic r:id="rId1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.nowak" initials="r" lastIdx="2" clrIdx="0">
    <p:extLst>
      <p:ext uri="{19B8F6BF-5375-455C-9EA6-DF929625EA0E}">
        <p15:presenceInfo xmlns:p15="http://schemas.microsoft.com/office/powerpoint/2012/main" userId="r.nowak" providerId="None"/>
      </p:ext>
    </p:extLst>
  </p:cmAuthor>
  <p:cmAuthor id="2" name="Renata Krupa" initials="RK" lastIdx="7" clrIdx="1">
    <p:extLst>
      <p:ext uri="{19B8F6BF-5375-455C-9EA6-DF929625EA0E}">
        <p15:presenceInfo xmlns:p15="http://schemas.microsoft.com/office/powerpoint/2012/main" userId="S::r.krupa@lechaa.pl::cfb92000-930d-4cd7-a58b-c3e40ecc1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CE9"/>
    <a:srgbClr val="4C5D73"/>
    <a:srgbClr val="B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1BA2D4-B8CE-4271-BC9B-DEE73508B89D}" v="6" dt="2023-11-16T06:11:07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02" d="100"/>
          <a:sy n="102" d="100"/>
        </p:scale>
        <p:origin x="28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a Krupa" userId="cfb92000-930d-4cd7-a58b-c3e40ecc1112" providerId="ADAL" clId="{221BA2D4-B8CE-4271-BC9B-DEE73508B89D}"/>
    <pc:docChg chg="custSel modSld">
      <pc:chgData name="Renata Krupa" userId="cfb92000-930d-4cd7-a58b-c3e40ecc1112" providerId="ADAL" clId="{221BA2D4-B8CE-4271-BC9B-DEE73508B89D}" dt="2023-11-16T06:11:07.424" v="13"/>
      <pc:docMkLst>
        <pc:docMk/>
      </pc:docMkLst>
      <pc:sldChg chg="addCm delCm modCm">
        <pc:chgData name="Renata Krupa" userId="cfb92000-930d-4cd7-a58b-c3e40ecc1112" providerId="ADAL" clId="{221BA2D4-B8CE-4271-BC9B-DEE73508B89D}" dt="2023-11-16T06:11:07.424" v="13"/>
        <pc:sldMkLst>
          <pc:docMk/>
          <pc:sldMk cId="2011956476" sldId="259"/>
        </pc:sldMkLst>
      </pc:sldChg>
      <pc:sldChg chg="addCm modCm">
        <pc:chgData name="Renata Krupa" userId="cfb92000-930d-4cd7-a58b-c3e40ecc1112" providerId="ADAL" clId="{221BA2D4-B8CE-4271-BC9B-DEE73508B89D}" dt="2023-11-16T06:08:48.042" v="7"/>
        <pc:sldMkLst>
          <pc:docMk/>
          <pc:sldMk cId="2173828940" sldId="266"/>
        </pc:sldMkLst>
      </pc:sldChg>
      <pc:sldChg chg="addCm modCm">
        <pc:chgData name="Renata Krupa" userId="cfb92000-930d-4cd7-a58b-c3e40ecc1112" providerId="ADAL" clId="{221BA2D4-B8CE-4271-BC9B-DEE73508B89D}" dt="2023-11-16T06:05:26.197" v="1"/>
        <pc:sldMkLst>
          <pc:docMk/>
          <pc:sldMk cId="1550098391" sldId="267"/>
        </pc:sldMkLst>
      </pc:sldChg>
      <pc:sldChg chg="addCm modCm">
        <pc:chgData name="Renata Krupa" userId="cfb92000-930d-4cd7-a58b-c3e40ecc1112" providerId="ADAL" clId="{221BA2D4-B8CE-4271-BC9B-DEE73508B89D}" dt="2023-11-16T06:07:40.248" v="5" actId="1589"/>
        <pc:sldMkLst>
          <pc:docMk/>
          <pc:sldMk cId="48165070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651" y="964639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C2093E-7192-235C-C682-58F97B48A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5223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C8EB239-DC05-98A1-1C0A-6414A078A4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2752" y="5481851"/>
            <a:ext cx="1872827" cy="711420"/>
          </a:xfrm>
          <a:prstGeom prst="rect">
            <a:avLst/>
          </a:prstGeom>
        </p:spPr>
      </p:pic>
      <p:pic>
        <p:nvPicPr>
          <p:cNvPr id="10" name="Obraz 9" descr="Obraz zawierający logo&#10;&#10;Opis wygenerowany automatycznie">
            <a:extLst>
              <a:ext uri="{FF2B5EF4-FFF2-40B4-BE49-F238E27FC236}">
                <a16:creationId xmlns:a16="http://schemas.microsoft.com/office/drawing/2014/main" id="{DF23FA03-A493-79C0-514D-8748E7B8BB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55" y="5481069"/>
            <a:ext cx="1461322" cy="71298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7D92E46-D81E-D878-2CC7-CA55F3E1E0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227" y="5514252"/>
            <a:ext cx="2462408" cy="6466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1EFFC36-A2DF-81F8-7D38-661F9045A1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610307">
            <a:off x="-746456" y="-982480"/>
            <a:ext cx="3102638" cy="294732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79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113" y="846465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7864" y="84646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113" y="2800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0994">
            <a:off x="11787260" y="3321273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719375">
            <a:off x="-3631342" y="-304145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2518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863792">
            <a:off x="-1955881" y="3354647"/>
            <a:ext cx="5035265" cy="5644630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1ECE9"/>
                </a:solidFill>
                <a:effectLst/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1pPr>
            <a:lvl2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2pPr>
            <a:lvl3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3pPr>
            <a:lvl4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4pPr>
            <a:lvl5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9827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9" cy="5278037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926854">
            <a:off x="-2315558" y="504439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53511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Obraz z podpisem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8" cy="5278037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2315558" y="5044394"/>
            <a:ext cx="5488363" cy="5213617"/>
          </a:xfrm>
          <a:prstGeom prst="rect">
            <a:avLst/>
          </a:prstGeom>
          <a:effectLst>
            <a:outerShdw blurRad="444500" dist="38100" sx="102000" sy="102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834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842">
            <a:off x="9743689" y="-1835038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5A8FF3C-C5C9-8D58-421F-C8B2C6EB72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389008">
            <a:off x="-3167352" y="4933362"/>
            <a:ext cx="5488363" cy="5213617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CA4B89BA-60B0-2673-295C-A2B544A9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736" y="2002631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19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5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12568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outerShdw blurRad="444500" dist="38100" dir="13500000" sx="102000" sy="102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5812"/>
            <a:ext cx="9144000" cy="1006377"/>
          </a:xfrm>
        </p:spPr>
        <p:txBody>
          <a:bodyPr anchor="b"/>
          <a:lstStyle>
            <a:lvl1pPr algn="ctr"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10C86C4-E4ED-294C-D343-E040E4A3839B}"/>
              </a:ext>
            </a:extLst>
          </p:cNvPr>
          <p:cNvGrpSpPr/>
          <p:nvPr userDrawn="1"/>
        </p:nvGrpSpPr>
        <p:grpSpPr>
          <a:xfrm>
            <a:off x="2671724" y="5481069"/>
            <a:ext cx="6841853" cy="712984"/>
            <a:chOff x="1520650" y="5464140"/>
            <a:chExt cx="8629107" cy="899232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C8EB239-DC05-98A1-1C0A-6414A078A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0650" y="5464633"/>
              <a:ext cx="2364648" cy="898246"/>
            </a:xfrm>
            <a:prstGeom prst="rect">
              <a:avLst/>
            </a:prstGeom>
          </p:spPr>
        </p:pic>
        <p:pic>
          <p:nvPicPr>
            <p:cNvPr id="10" name="Obraz 9" descr="Obraz zawierający logo&#10;&#10;Opis wygenerowany automatycznie">
              <a:extLst>
                <a:ext uri="{FF2B5EF4-FFF2-40B4-BE49-F238E27FC236}">
                  <a16:creationId xmlns:a16="http://schemas.microsoft.com/office/drawing/2014/main" id="{DF23FA03-A493-79C0-514D-8748E7B8B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6703" y="5464140"/>
              <a:ext cx="1843054" cy="899232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87D92E46-D81E-D878-2CC7-CA55F3E1E0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3173" y="5505991"/>
              <a:ext cx="3105655" cy="815530"/>
            </a:xfrm>
            <a:prstGeom prst="rect">
              <a:avLst/>
            </a:prstGeom>
          </p:spPr>
        </p:pic>
      </p:grpSp>
      <p:pic>
        <p:nvPicPr>
          <p:cNvPr id="4" name="Obraz 3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FA1E0809-C684-1DB2-4232-3F60602840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1227">
            <a:off x="-2950473" y="-2530606"/>
            <a:ext cx="5327924" cy="5061210"/>
          </a:xfrm>
          <a:prstGeom prst="rect">
            <a:avLst/>
          </a:prstGeom>
          <a:effectLst>
            <a:outerShdw blurRad="1905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7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0462" y="3050408"/>
            <a:ext cx="5035266" cy="564463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40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6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4448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6D59E7C-FEC4-DD84-31E3-64DF05E88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416863">
            <a:off x="-2422067" y="3636603"/>
            <a:ext cx="3905402" cy="437803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E6EC068-C70F-2484-5F0F-15079A9F5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547539">
            <a:off x="9331658" y="-2552022"/>
            <a:ext cx="4650783" cy="521361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C67B4D3-9744-67ED-5ECD-25E1FB43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772607-89E1-9EFC-9109-F96805160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CF4D59-B7A9-E148-4DC2-CF4497270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585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510A31-168F-3202-2E76-D4003E89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F76391-B344-9298-7D05-5BF4450D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00000">
            <a:off x="-1671118" y="2834595"/>
            <a:ext cx="3342234" cy="37467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5348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335802" y="-1167381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08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472480">
            <a:off x="9204025" y="-1489317"/>
            <a:ext cx="4718664" cy="448244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502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311242">
            <a:off x="2887356" y="5701327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64469">
            <a:off x="6586928" y="-4019643"/>
            <a:ext cx="5488363" cy="521361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4334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16DEBD4-BCDF-2632-365E-F5F96457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2EB767-98B5-0EDB-480C-01075314D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63146B-8DD1-DC20-579B-2A4AC95B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0F0F"/>
                </a:solidFill>
              </a:defRPr>
            </a:lvl1pPr>
          </a:lstStyle>
          <a:p>
            <a:fld id="{2CE1A35F-CBCB-4147-A54D-46F9BB6EA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6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57" r:id="rId9"/>
    <p:sldLayoutId id="2147483662" r:id="rId10"/>
    <p:sldLayoutId id="2147483663" r:id="rId11"/>
    <p:sldLayoutId id="2147483658" r:id="rId12"/>
    <p:sldLayoutId id="2147483659" r:id="rId13"/>
    <p:sldLayoutId id="2147483664" r:id="rId14"/>
    <p:sldLayoutId id="2147483660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C5D73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viqlKmUnYLI?start=151&amp;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kc6aZiU-8U?si=ucsgqE1MYzSMaTy5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.com/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4EC3CD-F537-0277-A3E3-CC8CF565B4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Antoni Piechniczek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5F4BC7B-6388-6F2D-A3CB-F04BC10DC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„Wiara jest dla mnie drogowskazem na całe życie.”</a:t>
            </a:r>
          </a:p>
        </p:txBody>
      </p:sp>
    </p:spTree>
    <p:extLst>
      <p:ext uri="{BB962C8B-B14F-4D97-AF65-F5344CB8AC3E}">
        <p14:creationId xmlns:p14="http://schemas.microsoft.com/office/powerpoint/2010/main" val="213387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3FB7405-3269-BA7B-FF73-D34CC9ACE28C}"/>
              </a:ext>
            </a:extLst>
          </p:cNvPr>
          <p:cNvSpPr txBox="1"/>
          <p:nvPr/>
        </p:nvSpPr>
        <p:spPr>
          <a:xfrm>
            <a:off x="1166191" y="6374299"/>
            <a:ext cx="245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rgbClr val="4C5D73"/>
                </a:solidFill>
                <a:latin typeface="Josefin Sans" pitchFamily="2" charset="0"/>
              </a:rPr>
              <a:t>od 2:30 do 7:30 min</a:t>
            </a:r>
            <a:endParaRPr lang="en-GB" sz="2000" dirty="0">
              <a:solidFill>
                <a:srgbClr val="4C5D73"/>
              </a:solidFill>
              <a:latin typeface="Josefin Sans" pitchFamily="2" charset="0"/>
            </a:endParaRPr>
          </a:p>
        </p:txBody>
      </p:sp>
      <p:pic>
        <p:nvPicPr>
          <p:cNvPr id="7" name="Multimedia online 6">
            <a:hlinkClick r:id="" action="ppaction://media"/>
            <a:extLst>
              <a:ext uri="{FF2B5EF4-FFF2-40B4-BE49-F238E27FC236}">
                <a16:creationId xmlns:a16="http://schemas.microsoft.com/office/drawing/2014/main" id="{4B629A19-BD6A-2F7B-89DE-6C9E447228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193" y="555859"/>
            <a:ext cx="10215613" cy="574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C353E2-D836-9272-DF58-EED00594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197" y="1297812"/>
            <a:ext cx="9986751" cy="2503203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Josefin Sans" pitchFamily="2" charset="-18"/>
                <a:ea typeface="Bodoni Moda"/>
                <a:cs typeface="Bodoni Moda"/>
              </a:rPr>
              <a:t>Bohdan Łazuka – „Entliczek Pentliczek Tajemnica Mundialu 1982” </a:t>
            </a:r>
            <a:endParaRPr lang="pl-PL" sz="4000" dirty="0">
              <a:latin typeface="Josefin Sans" pitchFamily="2" charset="-18"/>
            </a:endParaRPr>
          </a:p>
        </p:txBody>
      </p:sp>
      <p:sp>
        <p:nvSpPr>
          <p:cNvPr id="4" name="Prostokąt: zaokrąglone rogi 3">
            <a:hlinkClick r:id="rId2"/>
            <a:extLst>
              <a:ext uri="{FF2B5EF4-FFF2-40B4-BE49-F238E27FC236}">
                <a16:creationId xmlns:a16="http://schemas.microsoft.com/office/drawing/2014/main" id="{5CEDAB29-C841-FD9B-D49A-7D5D86820B01}"/>
              </a:ext>
            </a:extLst>
          </p:cNvPr>
          <p:cNvSpPr/>
          <p:nvPr/>
        </p:nvSpPr>
        <p:spPr>
          <a:xfrm>
            <a:off x="4713767" y="4019828"/>
            <a:ext cx="2764465" cy="715087"/>
          </a:xfrm>
          <a:prstGeom prst="roundRect">
            <a:avLst/>
          </a:prstGeom>
          <a:solidFill>
            <a:srgbClr val="C00F0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1ECE9"/>
                </a:solidFill>
                <a:effectLst/>
                <a:uFillTx/>
                <a:latin typeface="Josefin Sans" pitchFamily="2" charset="0"/>
                <a:sym typeface="Century Gothic"/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58848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0C3EF2FC-CBF9-8D2A-7D57-722639264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dirty="0"/>
              <a:t>Antoni Piechniczek</a:t>
            </a:r>
            <a:endParaRPr lang="en-GB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43B998-0F8B-5F23-5771-E9627769010B}"/>
              </a:ext>
            </a:extLst>
          </p:cNvPr>
          <p:cNvSpPr txBox="1">
            <a:spLocks/>
          </p:cNvSpPr>
          <p:nvPr/>
        </p:nvSpPr>
        <p:spPr>
          <a:xfrm>
            <a:off x="1876701" y="1690687"/>
            <a:ext cx="5597825" cy="48021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/>
              <a:t>Urodził się 3 maja 1942 roku w Chorzowie.</a:t>
            </a:r>
          </a:p>
          <a:p>
            <a:r>
              <a:rPr lang="pl-PL" sz="2000" dirty="0"/>
              <a:t>Piłkarz i trener.</a:t>
            </a:r>
          </a:p>
          <a:p>
            <a:r>
              <a:rPr lang="pl-PL" sz="2000" dirty="0"/>
              <a:t>Członek drużyn Odra Opole (trener) i Ruch Chorzów (zawodnik, trener).</a:t>
            </a:r>
          </a:p>
          <a:p>
            <a:pPr lvl="1"/>
            <a:r>
              <a:rPr lang="pl-PL" sz="2000" dirty="0"/>
              <a:t>Selekcjoner reprezentacji narodowych: Polski, Tunezji, Zjednoczonych Emiratów Arabskich.</a:t>
            </a:r>
          </a:p>
          <a:p>
            <a:pPr lvl="1"/>
            <a:r>
              <a:rPr lang="pl-PL" sz="2000" dirty="0"/>
              <a:t>Jego ojciec, Ślązak, zginął w sowieckim łagrze, gdy Antoni miał 3 lata.</a:t>
            </a:r>
          </a:p>
          <a:p>
            <a:pPr lvl="1"/>
            <a:r>
              <a:rPr lang="pl-PL" sz="2000" dirty="0"/>
              <a:t>Młody Piechniczek wychowywany był przez matkę i babcię w atmosferze wiary w Boga.</a:t>
            </a:r>
          </a:p>
          <a:p>
            <a:r>
              <a:rPr lang="pl-PL" sz="2000" dirty="0"/>
              <a:t>Dorastał i odnosił sukcesy w trudnych czasach dla Polski (czasy powojenne, okres stalinizmu, stan wojenny).</a:t>
            </a:r>
            <a:endParaRPr lang="en-GB" sz="2000" dirty="0"/>
          </a:p>
        </p:txBody>
      </p:sp>
      <p:pic>
        <p:nvPicPr>
          <p:cNvPr id="7" name="Obraz 6" descr="Obraz zawierający żółty, kreatywność&#10;&#10;Opis wygenerowany automatycznie">
            <a:extLst>
              <a:ext uri="{FF2B5EF4-FFF2-40B4-BE49-F238E27FC236}">
                <a16:creationId xmlns:a16="http://schemas.microsoft.com/office/drawing/2014/main" id="{8E82DB7D-9A22-2EB4-A345-12A0AD315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>
            <a:off x="7446329" y="1381579"/>
            <a:ext cx="6442791" cy="6120267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5B1B2A0-F3E0-9246-A7C7-B39B0E352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32047" y="1371336"/>
            <a:ext cx="4966503" cy="810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5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A0293B-2C0C-7A4A-C34A-898CBBBAA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49277"/>
            <a:ext cx="5467066" cy="1325563"/>
          </a:xfrm>
        </p:spPr>
        <p:txBody>
          <a:bodyPr/>
          <a:lstStyle/>
          <a:p>
            <a:r>
              <a:rPr lang="pl-PL" dirty="0"/>
              <a:t>Na czym polegał sukces Piechniczka?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56725E-BA3D-9AA0-7BFE-4185EEBAF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1338" y="2661312"/>
            <a:ext cx="5181600" cy="344741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Na podstawie fragmentów biografii określ, jakie cechy charakteryzują dobrego trenera.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Czas: 6 min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204ED75-2796-D130-13B2-55DBA9FD94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85" y="1476375"/>
            <a:ext cx="3013965" cy="4281202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CEB63A2-46BB-6271-5097-3B268BA202E4}"/>
              </a:ext>
            </a:extLst>
          </p:cNvPr>
          <p:cNvSpPr txBox="1"/>
          <p:nvPr/>
        </p:nvSpPr>
        <p:spPr>
          <a:xfrm>
            <a:off x="7136785" y="5877890"/>
            <a:ext cx="3616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Josefin Sans" pitchFamily="2" charset="-18"/>
              </a:rPr>
              <a:t>P. </a:t>
            </a:r>
            <a:r>
              <a:rPr lang="pl-PL" sz="1200" dirty="0" err="1">
                <a:latin typeface="Josefin Sans" pitchFamily="2" charset="-18"/>
              </a:rPr>
              <a:t>Czado</a:t>
            </a:r>
            <a:r>
              <a:rPr lang="pl-PL" sz="1200" dirty="0">
                <a:latin typeface="Josefin Sans" pitchFamily="2" charset="-18"/>
              </a:rPr>
              <a:t>, B. Żurek, Antoni Piechniczek. Bezkompromisowa biografia, Kraków 2022</a:t>
            </a:r>
          </a:p>
        </p:txBody>
      </p:sp>
    </p:spTree>
    <p:extLst>
      <p:ext uri="{BB962C8B-B14F-4D97-AF65-F5344CB8AC3E}">
        <p14:creationId xmlns:p14="http://schemas.microsoft.com/office/powerpoint/2010/main" val="428101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5">
            <a:extLst>
              <a:ext uri="{FF2B5EF4-FFF2-40B4-BE49-F238E27FC236}">
                <a16:creationId xmlns:a16="http://schemas.microsoft.com/office/drawing/2014/main" id="{5BE1725B-7722-4430-896B-EEC199E0A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872" y="568373"/>
            <a:ext cx="5721253" cy="572125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D1481F7D-48F8-C149-98A8-3E379D2ECD8D}"/>
              </a:ext>
            </a:extLst>
          </p:cNvPr>
          <p:cNvSpPr txBox="1">
            <a:spLocks/>
          </p:cNvSpPr>
          <p:nvPr/>
        </p:nvSpPr>
        <p:spPr>
          <a:xfrm>
            <a:off x="6694297" y="4816393"/>
            <a:ext cx="10515600" cy="7398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F1ECE9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CA0B035-4E17-FE5A-DE8C-BB396E10B210}"/>
              </a:ext>
            </a:extLst>
          </p:cNvPr>
          <p:cNvSpPr txBox="1"/>
          <p:nvPr/>
        </p:nvSpPr>
        <p:spPr>
          <a:xfrm>
            <a:off x="6393262" y="5556201"/>
            <a:ext cx="5107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 err="1">
                <a:solidFill>
                  <a:srgbClr val="F1ECE9"/>
                </a:solidFill>
                <a:latin typeface="Josefin Sans" pitchFamily="2" charset="0"/>
              </a:rPr>
              <a:t>mk</a:t>
            </a:r>
            <a:r>
              <a:rPr lang="pl-PL" sz="1600" dirty="0">
                <a:solidFill>
                  <a:srgbClr val="F1ECE9"/>
                </a:solidFill>
                <a:latin typeface="Josefin Sans" pitchFamily="2" charset="0"/>
              </a:rPr>
              <a:t>., Antoni Piechniczek: życie jest grą, świat boiskiem, a Bóg sędzią</a:t>
            </a:r>
            <a:endParaRPr lang="en-GB" sz="1600" dirty="0">
              <a:solidFill>
                <a:srgbClr val="F1ECE9"/>
              </a:solidFill>
              <a:latin typeface="Josefin Sans" pitchFamily="2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5B133AF-E295-4843-9156-A502482E4C9B}"/>
              </a:ext>
            </a:extLst>
          </p:cNvPr>
          <p:cNvSpPr/>
          <p:nvPr/>
        </p:nvSpPr>
        <p:spPr>
          <a:xfrm>
            <a:off x="6334125" y="4519093"/>
            <a:ext cx="5748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Josefin Sans" pitchFamily="2" charset="-18"/>
                <a:ea typeface="Bodoni Moda"/>
                <a:cs typeface="Bodoni Moda"/>
              </a:rPr>
              <a:t>„Życie jest grą, świat boiskiem, a Bóg sędzią.” </a:t>
            </a:r>
          </a:p>
          <a:p>
            <a:r>
              <a:rPr lang="pl-PL" sz="2000" b="1" dirty="0">
                <a:solidFill>
                  <a:schemeClr val="bg1"/>
                </a:solidFill>
                <a:latin typeface="Josefin Sans" pitchFamily="2" charset="-18"/>
                <a:ea typeface="Bodoni Moda"/>
                <a:cs typeface="Bodoni Moda"/>
              </a:rPr>
              <a:t>Polskie Radio</a:t>
            </a:r>
            <a:endParaRPr lang="pl-PL" sz="2000" b="1" dirty="0">
              <a:solidFill>
                <a:schemeClr val="bg1"/>
              </a:solidFill>
              <a:latin typeface="Josefin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7382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BC8FDF6-D32E-44C6-B0E8-8A22FE71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167" y="1320954"/>
            <a:ext cx="9401663" cy="2852737"/>
          </a:xfrm>
        </p:spPr>
        <p:txBody>
          <a:bodyPr/>
          <a:lstStyle/>
          <a:p>
            <a:pPr algn="ctr"/>
            <a:r>
              <a:rPr lang="pl-PL" dirty="0"/>
              <a:t>Moje życiowe drogowskazy</a:t>
            </a:r>
          </a:p>
        </p:txBody>
      </p:sp>
      <p:sp>
        <p:nvSpPr>
          <p:cNvPr id="2" name="Prostokąt: zaokrąglone rogi 1">
            <a:hlinkClick r:id="rId2"/>
            <a:extLst>
              <a:ext uri="{FF2B5EF4-FFF2-40B4-BE49-F238E27FC236}">
                <a16:creationId xmlns:a16="http://schemas.microsoft.com/office/drawing/2014/main" id="{16F04AE1-7F0B-9645-3A10-4B3F3E9A14E8}"/>
              </a:ext>
            </a:extLst>
          </p:cNvPr>
          <p:cNvSpPr/>
          <p:nvPr/>
        </p:nvSpPr>
        <p:spPr>
          <a:xfrm>
            <a:off x="4713765" y="4821959"/>
            <a:ext cx="2764465" cy="715087"/>
          </a:xfrm>
          <a:prstGeom prst="roundRect">
            <a:avLst/>
          </a:prstGeom>
          <a:solidFill>
            <a:srgbClr val="C00F0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spc="0" normalizeH="0" baseline="0" dirty="0">
                <a:ln>
                  <a:noFill/>
                </a:ln>
                <a:solidFill>
                  <a:srgbClr val="F1ECE9"/>
                </a:solidFill>
                <a:effectLst/>
                <a:uFillTx/>
                <a:latin typeface="Josefin Sans" pitchFamily="2" charset="0"/>
                <a:sym typeface="Century Gothic"/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185518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44344A8-BE33-67AD-A813-0E0A4EFB6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85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E9D8B6-1C89-8437-4D20-08B2D17E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zdjęć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B16F5C-76A5-4FB2-2F61-AC89A6E44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8849"/>
            <a:ext cx="10515600" cy="2121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Slajd 4: </a:t>
            </a:r>
            <a:r>
              <a:rPr lang="en-US" dirty="0"/>
              <a:t>By The Chancellery of the Senate of the Republic of Poland, CC BY-SA 3.0 pl, https://commons.wikimedia.org/w/index.php?curid=28301997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Slajd 5: </a:t>
            </a:r>
            <a:r>
              <a:rPr lang="en-GB" dirty="0"/>
              <a:t>https://lubimyczytac.pl/ksiazka/5017207/antoni-piechniczek-bezkompromisowa-biografia</a:t>
            </a:r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9564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00C3CDC7-6128-4966-8614-6BCFA9945517}" vid="{B0ED7264-8FE1-4B93-8373-93FC35895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Szablon_2</Template>
  <TotalTime>299</TotalTime>
  <Words>247</Words>
  <Application>Microsoft Office PowerPoint</Application>
  <PresentationFormat>Panoramiczny</PresentationFormat>
  <Paragraphs>27</Paragraphs>
  <Slides>9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Josefin Sans</vt:lpstr>
      <vt:lpstr>Century Gothic</vt:lpstr>
      <vt:lpstr>Arial</vt:lpstr>
      <vt:lpstr>Motyw pakietu Office</vt:lpstr>
      <vt:lpstr>Antoni Piechniczek</vt:lpstr>
      <vt:lpstr>Prezentacja programu PowerPoint</vt:lpstr>
      <vt:lpstr>Bohdan Łazuka – „Entliczek Pentliczek Tajemnica Mundialu 1982” </vt:lpstr>
      <vt:lpstr>Antoni Piechniczek</vt:lpstr>
      <vt:lpstr>Na czym polegał sukces Piechniczka?</vt:lpstr>
      <vt:lpstr>Prezentacja programu PowerPoint</vt:lpstr>
      <vt:lpstr>Moje życiowe drogowskazy</vt:lpstr>
      <vt:lpstr>Dziękuję za uwagę!</vt:lpstr>
      <vt:lpstr>Źródła zdjęć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Antoni Piechniczek – „Wiara jest dla mnie drogowskazem na całe życie”</dc:title>
  <dc:creator>Anna Gracz</dc:creator>
  <cp:lastModifiedBy>Bartek Kempe</cp:lastModifiedBy>
  <cp:revision>41</cp:revision>
  <dcterms:created xsi:type="dcterms:W3CDTF">2023-05-30T21:14:57Z</dcterms:created>
  <dcterms:modified xsi:type="dcterms:W3CDTF">2023-12-08T18:00:34Z</dcterms:modified>
</cp:coreProperties>
</file>