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63" r:id="rId6"/>
    <p:sldId id="265" r:id="rId7"/>
    <p:sldId id="260" r:id="rId8"/>
    <p:sldId id="261" r:id="rId9"/>
    <p:sldId id="262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Josefin Sans" pitchFamily="2" charset="-18"/>
      <p:regular r:id="rId15"/>
      <p:bold r:id="rId16"/>
      <p:italic r:id="rId17"/>
      <p:boldItalic r:id="rId1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D73"/>
    <a:srgbClr val="F1ECE9"/>
    <a:srgbClr val="B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24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51" y="96463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C2093E-7192-235C-C682-58F97B48A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223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8EB239-DC05-98A1-1C0A-6414A078A4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752" y="5481851"/>
            <a:ext cx="1872827" cy="711420"/>
          </a:xfrm>
          <a:prstGeom prst="rect">
            <a:avLst/>
          </a:prstGeom>
        </p:spPr>
      </p:pic>
      <p:pic>
        <p:nvPicPr>
          <p:cNvPr id="10" name="Obraz 9" descr="Obraz zawierający logo&#10;&#10;Opis wygenerowany automatycznie">
            <a:extLst>
              <a:ext uri="{FF2B5EF4-FFF2-40B4-BE49-F238E27FC236}">
                <a16:creationId xmlns:a16="http://schemas.microsoft.com/office/drawing/2014/main" id="{DF23FA03-A493-79C0-514D-8748E7B8B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55" y="5481069"/>
            <a:ext cx="1461322" cy="71298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D92E46-D81E-D878-2CC7-CA55F3E1E0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227" y="5514252"/>
            <a:ext cx="2462408" cy="6466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EFFC36-A2DF-81F8-7D38-661F9045A1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610307">
            <a:off x="-746456" y="-982480"/>
            <a:ext cx="3102638" cy="294732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9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311242">
            <a:off x="2887356" y="5701327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64469">
            <a:off x="6586928" y="-4019643"/>
            <a:ext cx="5488363" cy="521361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4334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113" y="846465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7864" y="84646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113" y="2800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0994">
            <a:off x="11787260" y="3321273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719375">
            <a:off x="-3631342" y="-304145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2518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863792">
            <a:off x="-1955881" y="3354647"/>
            <a:ext cx="5035265" cy="5644630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1ECE9"/>
                </a:solidFill>
                <a:effectLst/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1pPr>
            <a:lvl2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2pPr>
            <a:lvl3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3pPr>
            <a:lvl4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4pPr>
            <a:lvl5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82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9" cy="527803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926854">
            <a:off x="-2315558" y="504439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5351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Obraz z podpisem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8" cy="5278037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2315558" y="5044394"/>
            <a:ext cx="5488363" cy="5213617"/>
          </a:xfrm>
          <a:prstGeom prst="rect">
            <a:avLst/>
          </a:prstGeom>
          <a:effectLst>
            <a:outerShdw blurRad="444500" dist="38100" sx="102000" sy="102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83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842">
            <a:off x="9743689" y="-1835038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5A8FF3C-C5C9-8D58-421F-C8B2C6EB7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389008">
            <a:off x="-3167352" y="4933362"/>
            <a:ext cx="5488363" cy="5213617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A4B89BA-60B0-2673-295C-A2B544A9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736" y="2002631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19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5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256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outerShdw blurRad="444500" dist="38100" dir="13500000" sx="102000" sy="102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5812"/>
            <a:ext cx="9144000" cy="1006377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10C86C4-E4ED-294C-D343-E040E4A3839B}"/>
              </a:ext>
            </a:extLst>
          </p:cNvPr>
          <p:cNvGrpSpPr/>
          <p:nvPr userDrawn="1"/>
        </p:nvGrpSpPr>
        <p:grpSpPr>
          <a:xfrm>
            <a:off x="2671724" y="5481069"/>
            <a:ext cx="6841853" cy="712984"/>
            <a:chOff x="1520650" y="5464140"/>
            <a:chExt cx="8629107" cy="899232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C8EB239-DC05-98A1-1C0A-6414A078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0650" y="5464633"/>
              <a:ext cx="2364648" cy="898246"/>
            </a:xfrm>
            <a:prstGeom prst="rect">
              <a:avLst/>
            </a:prstGeom>
          </p:spPr>
        </p:pic>
        <p:pic>
          <p:nvPicPr>
            <p:cNvPr id="10" name="Obraz 9" descr="Obraz zawierający logo&#10;&#10;Opis wygenerowany automatycznie">
              <a:extLst>
                <a:ext uri="{FF2B5EF4-FFF2-40B4-BE49-F238E27FC236}">
                  <a16:creationId xmlns:a16="http://schemas.microsoft.com/office/drawing/2014/main" id="{DF23FA03-A493-79C0-514D-8748E7B8B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703" y="5464140"/>
              <a:ext cx="1843054" cy="89923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87D92E46-D81E-D878-2CC7-CA55F3E1E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3173" y="5505991"/>
              <a:ext cx="3105655" cy="815530"/>
            </a:xfrm>
            <a:prstGeom prst="rect">
              <a:avLst/>
            </a:prstGeom>
          </p:spPr>
        </p:pic>
      </p:grpSp>
      <p:pic>
        <p:nvPicPr>
          <p:cNvPr id="4" name="Obraz 3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FA1E0809-C684-1DB2-4232-3F60602840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1227">
            <a:off x="-2950473" y="-2530606"/>
            <a:ext cx="5327924" cy="5061210"/>
          </a:xfrm>
          <a:prstGeom prst="rect">
            <a:avLst/>
          </a:prstGeom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7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0462" y="3050408"/>
            <a:ext cx="5035266" cy="56446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6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448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6D59E7C-FEC4-DD84-31E3-64DF05E88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416863">
            <a:off x="-2422067" y="3636603"/>
            <a:ext cx="3905402" cy="43780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6EC068-C70F-2484-5F0F-15079A9F5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547539">
            <a:off x="9331658" y="-2552022"/>
            <a:ext cx="4650783" cy="521361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C67B4D3-9744-67ED-5ECD-25E1FB43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772607-89E1-9EFC-9109-F96805160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CF4D59-B7A9-E148-4DC2-CF4497270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85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10A31-168F-3202-2E76-D4003E89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F76391-B344-9298-7D05-5BF4450D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00000">
            <a:off x="-1671118" y="2834595"/>
            <a:ext cx="3342234" cy="37467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5348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335802" y="-1167381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0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00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472480">
            <a:off x="9204025" y="-1489317"/>
            <a:ext cx="4718664" cy="448244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502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23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16DEBD4-BCDF-2632-365E-F5F96457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2EB767-98B5-0EDB-480C-01075314D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3146B-8DD1-DC20-579B-2A4AC95B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0F0F"/>
                </a:solidFill>
              </a:defRPr>
            </a:lvl1pPr>
          </a:lstStyle>
          <a:p>
            <a:fld id="{2CE1A35F-CBCB-4147-A54D-46F9BB6EA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6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6" r:id="rId7"/>
    <p:sldLayoutId id="2147483661" r:id="rId8"/>
    <p:sldLayoutId id="2147483667" r:id="rId9"/>
    <p:sldLayoutId id="2147483657" r:id="rId10"/>
    <p:sldLayoutId id="2147483662" r:id="rId11"/>
    <p:sldLayoutId id="2147483663" r:id="rId12"/>
    <p:sldLayoutId id="2147483658" r:id="rId13"/>
    <p:sldLayoutId id="2147483659" r:id="rId14"/>
    <p:sldLayoutId id="2147483664" r:id="rId15"/>
    <p:sldLayoutId id="2147483660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5D73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2D8CE-EBDC-258C-0AB1-89D8AF4BD1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Wartości w sporcie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333CE3-AD8B-CA21-C6C8-C141D5AC1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Ale jakie?</a:t>
            </a:r>
          </a:p>
        </p:txBody>
      </p:sp>
    </p:spTree>
    <p:extLst>
      <p:ext uri="{BB962C8B-B14F-4D97-AF65-F5344CB8AC3E}">
        <p14:creationId xmlns:p14="http://schemas.microsoft.com/office/powerpoint/2010/main" val="119326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6A915E1-0944-B2F8-A402-EB0702FDA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2093" y="392263"/>
            <a:ext cx="5389418" cy="538941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0B05806-316A-8FBD-B9D8-0DF38F7A989B}"/>
              </a:ext>
            </a:extLst>
          </p:cNvPr>
          <p:cNvSpPr txBox="1"/>
          <p:nvPr/>
        </p:nvSpPr>
        <p:spPr>
          <a:xfrm>
            <a:off x="894608" y="2189019"/>
            <a:ext cx="4702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</a:rPr>
              <a:t>Z jakimi wartościami </a:t>
            </a:r>
            <a:br>
              <a:rPr lang="pl-PL" sz="3600" b="1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</a:rPr>
            </a:br>
            <a:r>
              <a:rPr lang="pl-PL" sz="3600" b="1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</a:rPr>
              <a:t>i dobrymi rzeczami kojarzy Ci się sport?</a:t>
            </a:r>
            <a:endParaRPr lang="pl-PL" sz="3600" b="1" dirty="0">
              <a:solidFill>
                <a:srgbClr val="F1ECE9"/>
              </a:solidFill>
              <a:latin typeface="Josefin Sans" pitchFamily="2" charset="-18"/>
            </a:endParaRPr>
          </a:p>
        </p:txBody>
      </p:sp>
      <p:pic>
        <p:nvPicPr>
          <p:cNvPr id="6" name="Obraz 5" descr="Obraz zawierający żółty, kreatywność&#10;&#10;Opis wygenerowany automatycznie">
            <a:extLst>
              <a:ext uri="{FF2B5EF4-FFF2-40B4-BE49-F238E27FC236}">
                <a16:creationId xmlns:a16="http://schemas.microsoft.com/office/drawing/2014/main" id="{72853ACB-9B6D-E36C-6126-86750F0F9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91694">
            <a:off x="-208737" y="5165823"/>
            <a:ext cx="4128248" cy="3921589"/>
          </a:xfrm>
          <a:prstGeom prst="rect">
            <a:avLst/>
          </a:prstGeom>
          <a:effectLst>
            <a:outerShdw blurRad="101600" dist="1270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AD3E7DE-DBD7-5BE7-672E-22DE1F000E39}"/>
              </a:ext>
            </a:extLst>
          </p:cNvPr>
          <p:cNvSpPr txBox="1"/>
          <p:nvPr/>
        </p:nvSpPr>
        <p:spPr>
          <a:xfrm>
            <a:off x="6505488" y="5663972"/>
            <a:ext cx="470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</a:rPr>
              <a:t>www.menti.com</a:t>
            </a:r>
            <a:endParaRPr lang="pl-PL" sz="2800" dirty="0">
              <a:solidFill>
                <a:srgbClr val="F1ECE9"/>
              </a:solidFill>
              <a:latin typeface="Josefin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9769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Obraz zawierający Grafika, czerwony, Karmin, kreatywność&#10;&#10;Opis wygenerowany automatycznie">
            <a:extLst>
              <a:ext uri="{FF2B5EF4-FFF2-40B4-BE49-F238E27FC236}">
                <a16:creationId xmlns:a16="http://schemas.microsoft.com/office/drawing/2014/main" id="{D019B1ED-4104-2EE6-B76A-338194806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13">
            <a:off x="3368633" y="4802996"/>
            <a:ext cx="4083204" cy="4577350"/>
          </a:xfrm>
          <a:prstGeom prst="rect">
            <a:avLst/>
          </a:prstGeom>
          <a:effectLst>
            <a:innerShdw blurRad="292100" dist="50800" dir="9600000">
              <a:prstClr val="black"/>
            </a:innerShdw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B2CD2FD-ADD3-B3CE-5392-00C2580DD4C9}"/>
              </a:ext>
            </a:extLst>
          </p:cNvPr>
          <p:cNvSpPr txBox="1"/>
          <p:nvPr/>
        </p:nvSpPr>
        <p:spPr>
          <a:xfrm>
            <a:off x="1029195" y="440829"/>
            <a:ext cx="10133609" cy="139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581400" algn="l"/>
              </a:tabLst>
            </a:pPr>
            <a:r>
              <a:rPr lang="pl-PL" sz="4000" b="1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Jak sport i jego wartości mogą wpływać na relacje między ludźmi?</a:t>
            </a:r>
            <a:endParaRPr lang="pl-PL" sz="3600" kern="100" dirty="0">
              <a:solidFill>
                <a:srgbClr val="4C5D73"/>
              </a:solidFill>
              <a:effectLst/>
              <a:latin typeface="Josefin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B54522E-F3CB-B322-041C-058134AF6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47" y="2526879"/>
            <a:ext cx="3094500" cy="2943099"/>
          </a:xfrm>
          <a:prstGeom prst="rect">
            <a:avLst/>
          </a:prstGeom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F65AEFE-9389-EC1E-F66F-7B1C5A63B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6689" flipH="1">
            <a:off x="9121950" y="2878875"/>
            <a:ext cx="3098193" cy="2943099"/>
          </a:xfrm>
          <a:prstGeom prst="rect">
            <a:avLst/>
          </a:prstGeom>
          <a:effectLst>
            <a:outerShdw blurRad="127000" dist="762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A7778BEE-B488-CA48-BD99-7A6C15A6DDA3}"/>
              </a:ext>
            </a:extLst>
          </p:cNvPr>
          <p:cNvGrpSpPr/>
          <p:nvPr/>
        </p:nvGrpSpPr>
        <p:grpSpPr>
          <a:xfrm>
            <a:off x="3881825" y="2797230"/>
            <a:ext cx="4428351" cy="4958727"/>
            <a:chOff x="4014120" y="2797230"/>
            <a:chExt cx="4428351" cy="4958727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0625FD7C-DD3B-53D6-B7A9-27020A7E0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849287" flipH="1">
              <a:off x="4014120" y="2797230"/>
              <a:ext cx="2134023" cy="4958727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FEBB351A-BD01-C18E-1B06-DDC52FC79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85324">
              <a:off x="6346598" y="2799528"/>
              <a:ext cx="2095873" cy="4829997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A34EC3F-0F5C-4277-DD9A-2E014E6C8E8B}"/>
              </a:ext>
            </a:extLst>
          </p:cNvPr>
          <p:cNvSpPr txBox="1"/>
          <p:nvPr/>
        </p:nvSpPr>
        <p:spPr>
          <a:xfrm>
            <a:off x="404133" y="2955456"/>
            <a:ext cx="2681506" cy="2062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581400" algn="l"/>
              </a:tabLst>
            </a:pPr>
            <a:r>
              <a:rPr lang="pl-PL" sz="2000" b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Kraj Basków </a:t>
            </a:r>
            <a:r>
              <a:rPr lang="pl-PL" sz="20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br>
              <a:rPr lang="pl-PL" sz="20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w kraju pogrążonym w nienawiści </a:t>
            </a:r>
            <a:br>
              <a:rPr lang="pl-PL" sz="20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i podziałach sportowcy i kibice szanują swoich rywali.</a:t>
            </a:r>
            <a:endParaRPr lang="pl-PL" sz="2000" kern="100" dirty="0">
              <a:solidFill>
                <a:srgbClr val="F1ECE9"/>
              </a:solidFill>
              <a:effectLst/>
              <a:latin typeface="Josefin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E230E15-26A6-680B-9422-6D4FAD944F2E}"/>
              </a:ext>
            </a:extLst>
          </p:cNvPr>
          <p:cNvSpPr txBox="1"/>
          <p:nvPr/>
        </p:nvSpPr>
        <p:spPr>
          <a:xfrm>
            <a:off x="8854634" y="3568513"/>
            <a:ext cx="3035300" cy="1733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>
              <a:lnSpc>
                <a:spcPct val="107000"/>
              </a:lnSpc>
              <a:spcAft>
                <a:spcPts val="800"/>
              </a:spcAft>
              <a:tabLst>
                <a:tab pos="3581400" algn="l"/>
              </a:tabLst>
            </a:pPr>
            <a:r>
              <a:rPr lang="pl-PL" sz="2000" b="1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Irlandia Północna </a:t>
            </a:r>
            <a:r>
              <a:rPr lang="pl-PL" sz="2000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– podczas mistrzostw zaobserwowano znaczny spadek przestępczości.</a:t>
            </a:r>
            <a:endParaRPr lang="pl-PL" sz="2000" kern="100" dirty="0">
              <a:solidFill>
                <a:srgbClr val="4C5D73"/>
              </a:solidFill>
              <a:effectLst/>
              <a:latin typeface="Josefin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na wolnym powietrzu, zawody lekkoatletyczne, osoba, trawa&#10;&#10;Opis wygenerowany automatycznie">
            <a:extLst>
              <a:ext uri="{FF2B5EF4-FFF2-40B4-BE49-F238E27FC236}">
                <a16:creationId xmlns:a16="http://schemas.microsoft.com/office/drawing/2014/main" id="{9B296556-8799-475A-672C-0DA223ADD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100"/>
            <a:ext cx="12192000" cy="8128000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0DF5C7D8-5A3F-3EB3-061E-E1DF5AE5255D}"/>
              </a:ext>
            </a:extLst>
          </p:cNvPr>
          <p:cNvGrpSpPr/>
          <p:nvPr/>
        </p:nvGrpSpPr>
        <p:grpSpPr>
          <a:xfrm>
            <a:off x="247836" y="3111500"/>
            <a:ext cx="5492564" cy="3598793"/>
            <a:chOff x="603436" y="3595263"/>
            <a:chExt cx="4563640" cy="2990151"/>
          </a:xfrm>
        </p:grpSpPr>
        <p:pic>
          <p:nvPicPr>
            <p:cNvPr id="5" name="Obraz 4" descr="Obraz zawierający krąg, zrzut ekranu, Grafika, design&#10;&#10;Opis wygenerowany automatycznie">
              <a:extLst>
                <a:ext uri="{FF2B5EF4-FFF2-40B4-BE49-F238E27FC236}">
                  <a16:creationId xmlns:a16="http://schemas.microsoft.com/office/drawing/2014/main" id="{03DACDDE-8F33-2926-F1A9-8986CC505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2979">
              <a:off x="603436" y="3595263"/>
              <a:ext cx="4563640" cy="2990151"/>
            </a:xfrm>
            <a:prstGeom prst="rect">
              <a:avLst/>
            </a:prstGeom>
          </p:spPr>
        </p:pic>
        <p:pic>
          <p:nvPicPr>
            <p:cNvPr id="6" name="Obraz 5" descr="Obraz zawierający krąg, zrzut ekranu, Grafika, design&#10;&#10;Opis wygenerowany automatycznie">
              <a:extLst>
                <a:ext uri="{FF2B5EF4-FFF2-40B4-BE49-F238E27FC236}">
                  <a16:creationId xmlns:a16="http://schemas.microsoft.com/office/drawing/2014/main" id="{32C87073-A458-F9AB-B0B5-00B8668D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2979">
              <a:off x="796627" y="3721844"/>
              <a:ext cx="4177258" cy="2736989"/>
            </a:xfrm>
            <a:prstGeom prst="rect">
              <a:avLst/>
            </a:prstGeom>
          </p:spPr>
        </p:pic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B75F1F8-713C-3B54-A815-1D3FB413873B}"/>
              </a:ext>
            </a:extLst>
          </p:cNvPr>
          <p:cNvSpPr txBox="1"/>
          <p:nvPr/>
        </p:nvSpPr>
        <p:spPr>
          <a:xfrm>
            <a:off x="762926" y="4059133"/>
            <a:ext cx="4462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4C5D73"/>
                </a:solidFill>
                <a:latin typeface="Josefin Sans" pitchFamily="2" charset="0"/>
              </a:rPr>
              <a:t>Jeśli uda się żyć w pokoju na stadionie, to poza nim też.</a:t>
            </a:r>
          </a:p>
        </p:txBody>
      </p:sp>
    </p:spTree>
    <p:extLst>
      <p:ext uri="{BB962C8B-B14F-4D97-AF65-F5344CB8AC3E}">
        <p14:creationId xmlns:p14="http://schemas.microsoft.com/office/powerpoint/2010/main" val="265098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334513-F22E-2AD6-09DC-A2D169AC5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127767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AAAA7A-1ADC-CB85-124E-759BC8DD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zdjęć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181637-A175-F007-9F84-43D7C90EF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Slajd 6:</a:t>
            </a:r>
            <a:r>
              <a:rPr lang="pl-PL" dirty="0">
                <a:latin typeface="Josefin Sans" pitchFamily="2" charset="-18"/>
              </a:rPr>
              <a:t> </a:t>
            </a:r>
            <a:r>
              <a:rPr lang="en-US" b="0" i="0" dirty="0">
                <a:effectLst/>
                <a:latin typeface="Josefin Sans" pitchFamily="2" charset="-18"/>
              </a:rPr>
              <a:t>Photo by Stanley Morales from </a:t>
            </a:r>
            <a:r>
              <a:rPr lang="en-US" b="0" i="0" dirty="0" err="1">
                <a:effectLst/>
                <a:latin typeface="Josefin Sans" pitchFamily="2" charset="-18"/>
              </a:rPr>
              <a:t>Pexels</a:t>
            </a:r>
            <a:r>
              <a:rPr lang="en-US" b="0" i="0" dirty="0">
                <a:effectLst/>
                <a:latin typeface="Josefin Sans" pitchFamily="2" charset="-18"/>
              </a:rPr>
              <a:t>: https://www.pexels.com/photo/men-playing-football-3148452/</a:t>
            </a:r>
            <a:endParaRPr lang="pl-PL" dirty="0">
              <a:latin typeface="Josefin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814326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00C3CDC7-6128-4966-8614-6BCFA9945517}" vid="{B0ED7264-8FE1-4B93-8373-93FC3589506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0EFF860D307438882E77FCCBC4A59" ma:contentTypeVersion="18" ma:contentTypeDescription="Create a new document." ma:contentTypeScope="" ma:versionID="ab6cceae48634a28399dcdd671a2ef9e">
  <xsd:schema xmlns:xsd="http://www.w3.org/2001/XMLSchema" xmlns:xs="http://www.w3.org/2001/XMLSchema" xmlns:p="http://schemas.microsoft.com/office/2006/metadata/properties" xmlns:ns3="d1a5a629-3d84-4365-a7ed-152077477801" xmlns:ns4="8f4e8db0-db5b-4644-bbfb-9801547e4bb7" targetNamespace="http://schemas.microsoft.com/office/2006/metadata/properties" ma:root="true" ma:fieldsID="6dec8fdbc6bab647839e71f805d36382" ns3:_="" ns4:_="">
    <xsd:import namespace="d1a5a629-3d84-4365-a7ed-152077477801"/>
    <xsd:import namespace="8f4e8db0-db5b-4644-bbfb-9801547e4bb7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Metadata" minOccurs="0"/>
                <xsd:element ref="ns3:MediaServiceFastMetadata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5a629-3d84-4365-a7ed-15207747780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igrationWizIdPermissionLevels" ma:index="13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4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5" nillable="true" ma:displayName="MigrationWizIdSecurityGroups" ma:internalName="MigrationWizIdSecurityGroups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e8db0-db5b-4644-bbfb-9801547e4bb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d1a5a629-3d84-4365-a7ed-152077477801" xsi:nil="true"/>
    <MigrationWizIdSecurityGroups xmlns="d1a5a629-3d84-4365-a7ed-152077477801" xsi:nil="true"/>
    <MigrationWizIdVersion xmlns="d1a5a629-3d84-4365-a7ed-152077477801" xsi:nil="true"/>
    <MigrationWizIdDocumentLibraryPermissions xmlns="d1a5a629-3d84-4365-a7ed-152077477801" xsi:nil="true"/>
    <MigrationWizIdPermissions xmlns="d1a5a629-3d84-4365-a7ed-152077477801" xsi:nil="true"/>
    <_activity xmlns="d1a5a629-3d84-4365-a7ed-152077477801" xsi:nil="true"/>
    <MigrationWizId xmlns="d1a5a629-3d84-4365-a7ed-15207747780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1F4B2E-0D2F-45AD-A408-3849A8A56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a5a629-3d84-4365-a7ed-152077477801"/>
    <ds:schemaRef ds:uri="8f4e8db0-db5b-4644-bbfb-9801547e4b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B7C569-6225-493A-B78C-1C76AE01643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f4e8db0-db5b-4644-bbfb-9801547e4bb7"/>
    <ds:schemaRef ds:uri="d1a5a629-3d84-4365-a7ed-15207747780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D23075-CF4C-42BF-8BBE-DA19402C82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Szablon_2</Template>
  <TotalTime>174</TotalTime>
  <Words>106</Words>
  <Application>Microsoft Office PowerPoint</Application>
  <PresentationFormat>Panoramiczny</PresentationFormat>
  <Paragraphs>11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Century Gothic</vt:lpstr>
      <vt:lpstr>Arial</vt:lpstr>
      <vt:lpstr>Josefin Sans</vt:lpstr>
      <vt:lpstr>Motyw pakietu Office</vt:lpstr>
      <vt:lpstr>Wartości w sporcie</vt:lpstr>
      <vt:lpstr>Prezentacja programu PowerPoint</vt:lpstr>
      <vt:lpstr>Prezentacja programu PowerPoint</vt:lpstr>
      <vt:lpstr>Prezentacja programu PowerPoint</vt:lpstr>
      <vt:lpstr>Dziękuję za uwagę!</vt:lpstr>
      <vt:lpstr>Źródła zdjęć</vt:lpstr>
    </vt:vector>
  </TitlesOfParts>
  <Company>RWS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Wartości w sporcie</dc:title>
  <dc:creator>Bartłomiej Kempe</dc:creator>
  <cp:lastModifiedBy>Bartek Kempe</cp:lastModifiedBy>
  <cp:revision>8</cp:revision>
  <dcterms:created xsi:type="dcterms:W3CDTF">2023-06-27T16:54:16Z</dcterms:created>
  <dcterms:modified xsi:type="dcterms:W3CDTF">2023-12-08T17:59:23Z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0x010100EA50EFF860D307438882E77FCCBC4A59</vt:lpwstr>
  </property>
</Properties>
</file>