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76" r:id="rId3"/>
    <p:sldId id="277" r:id="rId4"/>
    <p:sldId id="279" r:id="rId5"/>
    <p:sldId id="280" r:id="rId6"/>
    <p:sldId id="268" r:id="rId7"/>
    <p:sldId id="262" r:id="rId8"/>
  </p:sldIdLst>
  <p:sldSz cx="12192000" cy="6858000"/>
  <p:notesSz cx="6858000" cy="9144000"/>
  <p:embeddedFontLst>
    <p:embeddedFont>
      <p:font typeface="Century Gothic" panose="020B0502020202020204" pitchFamily="34" charset="0"/>
      <p:regular r:id="rId9"/>
      <p:bold r:id="rId10"/>
      <p:italic r:id="rId11"/>
      <p:boldItalic r:id="rId12"/>
    </p:embeddedFont>
    <p:embeddedFont>
      <p:font typeface="Josefin Sans" pitchFamily="2" charset="-18"/>
      <p:regular r:id="rId13"/>
      <p:bold r:id="rId14"/>
      <p:italic r:id="rId15"/>
      <p:boldItalic r:id="rId16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CE9"/>
    <a:srgbClr val="BF0F0F"/>
    <a:srgbClr val="4C5D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357" autoAdjust="0"/>
  </p:normalViewPr>
  <p:slideViewPr>
    <p:cSldViewPr snapToGrid="0">
      <p:cViewPr varScale="1">
        <p:scale>
          <a:sx n="102" d="100"/>
          <a:sy n="102" d="100"/>
        </p:scale>
        <p:origin x="240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F8B49AF1-DEDA-BB5A-D088-47E17AB8FE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65005">
            <a:off x="10575926" y="4250269"/>
            <a:ext cx="3689796" cy="413633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56DD60D-A2D4-6D4E-C39F-3F36E1A578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651" y="964639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EC2093E-7192-235C-C682-58F97B48AB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52239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C8EB239-DC05-98A1-1C0A-6414A078A4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2752" y="5481460"/>
            <a:ext cx="1872827" cy="712202"/>
          </a:xfrm>
          <a:prstGeom prst="rect">
            <a:avLst/>
          </a:prstGeom>
        </p:spPr>
      </p:pic>
      <p:pic>
        <p:nvPicPr>
          <p:cNvPr id="10" name="Obraz 9" descr="Obraz zawierający logo&#10;&#10;Opis wygenerowany automatycznie">
            <a:extLst>
              <a:ext uri="{FF2B5EF4-FFF2-40B4-BE49-F238E27FC236}">
                <a16:creationId xmlns:a16="http://schemas.microsoft.com/office/drawing/2014/main" id="{DF23FA03-A493-79C0-514D-8748E7B8BB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255" y="5481069"/>
            <a:ext cx="1461322" cy="71298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7D92E46-D81E-D878-2CC7-CA55F3E1E08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8225" y="5514252"/>
            <a:ext cx="2462412" cy="64661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1EFFC36-A2DF-81F8-7D38-661F9045A13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610307">
            <a:off x="-746456" y="-982480"/>
            <a:ext cx="3102638" cy="294732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979337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4C6789-D361-DBAA-82B4-227F747E7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B3A127D-0C40-461E-2DB6-8AE866117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52C4F27-4D35-2760-A6B2-0F46A5B9A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21E0E53-DB79-068B-0077-49FFEA0FF4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311242">
            <a:off x="2887356" y="5701327"/>
            <a:ext cx="5327924" cy="506121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C4A91EB-111D-8979-BCDE-726A37ABDF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64469">
            <a:off x="6586928" y="-4019643"/>
            <a:ext cx="5488363" cy="5213618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43345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Obraz z podpisem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4C6789-D361-DBAA-82B4-227F747E7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113" y="846465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B3A127D-0C40-461E-2DB6-8AE866117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87864" y="84646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52C4F27-4D35-2760-A6B2-0F46A5B9A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13113" y="2800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21E0E53-DB79-068B-0077-49FFEA0FF4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250994">
            <a:off x="11787260" y="3321273"/>
            <a:ext cx="5327924" cy="506121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C4A91EB-111D-8979-BCDE-726A37ABDF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719375">
            <a:off x="-3631342" y="-3041454"/>
            <a:ext cx="5488363" cy="5213618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92518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ytuł i zawartość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716B90E-F3C4-79EA-4B65-F831FA1792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863792">
            <a:off x="-1955881" y="3354647"/>
            <a:ext cx="5035265" cy="5644630"/>
          </a:xfrm>
          <a:prstGeom prst="rect">
            <a:avLst/>
          </a:prstGeom>
          <a:effectLst>
            <a:outerShdw blurRad="444500" dist="38100" dir="18900000" sx="102000" sy="102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ED7A16C-8638-4773-4CAE-E33A36DD5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1ECE9"/>
                </a:solidFill>
                <a:effectLst/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B8FCB2-208C-7B44-173A-B9CEBE4F5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1pPr>
            <a:lvl2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2pPr>
            <a:lvl3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3pPr>
            <a:lvl4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4pPr>
            <a:lvl5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39827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Obraz z podpisem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4C6789-D361-DBAA-82B4-227F747E7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B3A127D-0C40-461E-2DB6-8AE866117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52C4F27-4D35-2760-A6B2-0F46A5B9A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9FF2312-4276-4845-9888-1738309B3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430349">
            <a:off x="9837874" y="-3025851"/>
            <a:ext cx="4708249" cy="5278037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72B2149-C67D-5381-23AB-DB70B16C05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926854">
            <a:off x="-2315558" y="5044394"/>
            <a:ext cx="5488363" cy="5213618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353511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Obraz z podpisem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4C6789-D361-DBAA-82B4-227F747E7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F1ECE9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B3A127D-0C40-461E-2DB6-8AE866117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F1ECE9"/>
                </a:solidFill>
                <a:latin typeface="Josefin Sans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52C4F27-4D35-2760-A6B2-0F46A5B9A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F1ECE9"/>
                </a:solidFill>
                <a:latin typeface="Josefin Sans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9FF2312-4276-4845-9888-1738309B3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430349">
            <a:off x="9837874" y="-3025851"/>
            <a:ext cx="4708248" cy="5278037"/>
          </a:xfrm>
          <a:prstGeom prst="rect">
            <a:avLst/>
          </a:prstGeom>
          <a:effectLst>
            <a:outerShdw blurRad="444500" dist="38100" dir="8100000" sx="102000" sy="102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72B2149-C67D-5381-23AB-DB70B16C05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2315558" y="5044394"/>
            <a:ext cx="5488363" cy="5213617"/>
          </a:xfrm>
          <a:prstGeom prst="rect">
            <a:avLst/>
          </a:prstGeom>
          <a:effectLst>
            <a:outerShdw blurRad="444500" dist="38100" sx="102000" sy="102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5834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sty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5B74C42-BE2A-3863-1AD2-247985C77A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61842">
            <a:off x="9743689" y="-1835038"/>
            <a:ext cx="5488363" cy="5213618"/>
          </a:xfrm>
          <a:prstGeom prst="rect">
            <a:avLst/>
          </a:prstGeom>
          <a:effectLst>
            <a:outerShdw blurRad="444500" dist="38100" dir="8100000" sx="102000" sy="102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E5A8FF3C-C5C9-8D58-421F-C8B2C6EB72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389008">
            <a:off x="-3167352" y="4933362"/>
            <a:ext cx="5488363" cy="5213617"/>
          </a:xfrm>
          <a:prstGeom prst="rect">
            <a:avLst/>
          </a:prstGeom>
          <a:effectLst>
            <a:outerShdw blurRad="444500" dist="38100" dir="18900000" sx="102000" sy="102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CA4B89BA-60B0-2673-295C-A2B544A96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736" y="2002631"/>
            <a:ext cx="7830527" cy="2852737"/>
          </a:xfrm>
        </p:spPr>
        <p:txBody>
          <a:bodyPr anchor="b"/>
          <a:lstStyle>
            <a:lvl1pPr>
              <a:defRPr sz="6000" b="1">
                <a:solidFill>
                  <a:srgbClr val="F1ECE9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17199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Nagłówek sekcji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239251C-B42B-7BD6-5229-E36E76911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402090">
            <a:off x="-2503356" y="-78799"/>
            <a:ext cx="5579725" cy="6254980"/>
          </a:xfrm>
          <a:prstGeom prst="rect">
            <a:avLst/>
          </a:prstGeom>
          <a:effectLst>
            <a:outerShdw blurRad="4445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A166700-6DDD-C794-4DBC-6B9424230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2" y="1709738"/>
            <a:ext cx="7830527" cy="2852737"/>
          </a:xfrm>
        </p:spPr>
        <p:txBody>
          <a:bodyPr anchor="b"/>
          <a:lstStyle>
            <a:lvl1pPr>
              <a:defRPr sz="6000"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735E85A-FEC0-045D-66A7-6C2D87AC6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72762" y="4589463"/>
            <a:ext cx="9474688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712568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F8B49AF1-DEDA-BB5A-D088-47E17AB8FE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65005">
            <a:off x="10575926" y="4250269"/>
            <a:ext cx="3689796" cy="4136332"/>
          </a:xfrm>
          <a:prstGeom prst="rect">
            <a:avLst/>
          </a:prstGeom>
          <a:effectLst>
            <a:outerShdw blurRad="444500" dist="38100" dir="13500000" sx="102000" sy="102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56DD60D-A2D4-6D4E-C39F-3F36E1A578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25812"/>
            <a:ext cx="9144000" cy="1006377"/>
          </a:xfrm>
        </p:spPr>
        <p:txBody>
          <a:bodyPr anchor="b"/>
          <a:lstStyle>
            <a:lvl1pPr algn="ctr">
              <a:defRPr sz="6000" b="1">
                <a:solidFill>
                  <a:srgbClr val="F1ECE9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810C86C4-E4ED-294C-D343-E040E4A3839B}"/>
              </a:ext>
            </a:extLst>
          </p:cNvPr>
          <p:cNvGrpSpPr/>
          <p:nvPr userDrawn="1"/>
        </p:nvGrpSpPr>
        <p:grpSpPr>
          <a:xfrm>
            <a:off x="2671724" y="5481069"/>
            <a:ext cx="6841853" cy="712984"/>
            <a:chOff x="1520650" y="5464140"/>
            <a:chExt cx="8629107" cy="899232"/>
          </a:xfrm>
        </p:grpSpPr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FC8EB239-DC05-98A1-1C0A-6414A078A4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0650" y="5464633"/>
              <a:ext cx="2364648" cy="898246"/>
            </a:xfrm>
            <a:prstGeom prst="rect">
              <a:avLst/>
            </a:prstGeom>
          </p:spPr>
        </p:pic>
        <p:pic>
          <p:nvPicPr>
            <p:cNvPr id="10" name="Obraz 9" descr="Obraz zawierający logo&#10;&#10;Opis wygenerowany automatycznie">
              <a:extLst>
                <a:ext uri="{FF2B5EF4-FFF2-40B4-BE49-F238E27FC236}">
                  <a16:creationId xmlns:a16="http://schemas.microsoft.com/office/drawing/2014/main" id="{DF23FA03-A493-79C0-514D-8748E7B8BB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703" y="5464140"/>
              <a:ext cx="1843054" cy="899232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87D92E46-D81E-D878-2CC7-CA55F3E1E0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43173" y="5505991"/>
              <a:ext cx="3105655" cy="815530"/>
            </a:xfrm>
            <a:prstGeom prst="rect">
              <a:avLst/>
            </a:prstGeom>
          </p:spPr>
        </p:pic>
      </p:grpSp>
      <p:pic>
        <p:nvPicPr>
          <p:cNvPr id="4" name="Obraz 3" descr="Obraz zawierający czerwony, Grafika, zrzut ekranu, Karmin&#10;&#10;Opis wygenerowany automatycznie">
            <a:extLst>
              <a:ext uri="{FF2B5EF4-FFF2-40B4-BE49-F238E27FC236}">
                <a16:creationId xmlns:a16="http://schemas.microsoft.com/office/drawing/2014/main" id="{FA1E0809-C684-1DB2-4232-3F60602840C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91227">
            <a:off x="-2950473" y="-2530606"/>
            <a:ext cx="5327924" cy="5061210"/>
          </a:xfrm>
          <a:prstGeom prst="rect">
            <a:avLst/>
          </a:prstGeom>
          <a:effectLst>
            <a:outerShdw blurRad="1905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5768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716B90E-F3C4-79EA-4B65-F831FA1792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0462" y="3050408"/>
            <a:ext cx="5035266" cy="564463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ED7A16C-8638-4773-4CAE-E33A36DD5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B8FCB2-208C-7B44-173A-B9CEBE4F5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4C5D73"/>
                </a:solidFill>
                <a:latin typeface="Josefin Sans" pitchFamily="2" charset="0"/>
              </a:defRPr>
            </a:lvl1pPr>
            <a:lvl2pPr>
              <a:defRPr>
                <a:solidFill>
                  <a:srgbClr val="4C5D73"/>
                </a:solidFill>
                <a:latin typeface="Josefin Sans" pitchFamily="2" charset="0"/>
              </a:defRPr>
            </a:lvl2pPr>
            <a:lvl3pPr>
              <a:defRPr>
                <a:solidFill>
                  <a:srgbClr val="4C5D73"/>
                </a:solidFill>
                <a:latin typeface="Josefin Sans" pitchFamily="2" charset="0"/>
              </a:defRPr>
            </a:lvl3pPr>
            <a:lvl4pPr>
              <a:defRPr>
                <a:solidFill>
                  <a:srgbClr val="4C5D73"/>
                </a:solidFill>
                <a:latin typeface="Josefin Sans" pitchFamily="2" charset="0"/>
              </a:defRPr>
            </a:lvl4pPr>
            <a:lvl5pPr>
              <a:defRPr>
                <a:solidFill>
                  <a:srgbClr val="4C5D73"/>
                </a:solidFill>
                <a:latin typeface="Josefin Sans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1821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239251C-B42B-7BD6-5229-E36E76911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402090">
            <a:off x="-2503356" y="-78799"/>
            <a:ext cx="5579726" cy="6254980"/>
          </a:xfrm>
          <a:prstGeom prst="rect">
            <a:avLst/>
          </a:prstGeom>
          <a:effectLst>
            <a:outerShdw blurRad="4445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A166700-6DDD-C794-4DBC-6B9424230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2" y="1709738"/>
            <a:ext cx="7830527" cy="2852737"/>
          </a:xfrm>
        </p:spPr>
        <p:txBody>
          <a:bodyPr anchor="b"/>
          <a:lstStyle>
            <a:lvl1pPr>
              <a:defRPr sz="6000" b="1">
                <a:solidFill>
                  <a:srgbClr val="F1ECE9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735E85A-FEC0-045D-66A7-6C2D87AC6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72762" y="4589463"/>
            <a:ext cx="9474688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1ECE9"/>
                </a:solidFill>
                <a:latin typeface="Josefin Sans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344481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F6D59E7C-FEC4-DD84-31E3-64DF05E88D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416863">
            <a:off x="-2422067" y="3636603"/>
            <a:ext cx="3905402" cy="4378031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E6EC068-C70F-2484-5F0F-15079A9F5B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547539">
            <a:off x="9331658" y="-2552022"/>
            <a:ext cx="4650783" cy="5213618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C67B4D3-9744-67ED-5ECD-25E1FB43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772607-89E1-9EFC-9109-F968051602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4C5D73"/>
                </a:solidFill>
                <a:latin typeface="Josefin Sans" pitchFamily="2" charset="0"/>
              </a:defRPr>
            </a:lvl1pPr>
            <a:lvl2pPr>
              <a:defRPr>
                <a:solidFill>
                  <a:srgbClr val="4C5D73"/>
                </a:solidFill>
                <a:latin typeface="Josefin Sans" pitchFamily="2" charset="0"/>
              </a:defRPr>
            </a:lvl2pPr>
            <a:lvl3pPr>
              <a:defRPr>
                <a:solidFill>
                  <a:srgbClr val="4C5D73"/>
                </a:solidFill>
                <a:latin typeface="Josefin Sans" pitchFamily="2" charset="0"/>
              </a:defRPr>
            </a:lvl3pPr>
            <a:lvl4pPr>
              <a:defRPr>
                <a:solidFill>
                  <a:srgbClr val="4C5D73"/>
                </a:solidFill>
                <a:latin typeface="Josefin Sans" pitchFamily="2" charset="0"/>
              </a:defRPr>
            </a:lvl4pPr>
            <a:lvl5pPr>
              <a:defRPr>
                <a:solidFill>
                  <a:srgbClr val="4C5D73"/>
                </a:solidFill>
                <a:latin typeface="Josefin Sans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3CF4D59-B7A9-E148-4DC2-CF4497270A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4C5D73"/>
                </a:solidFill>
                <a:latin typeface="Josefin Sans" pitchFamily="2" charset="0"/>
              </a:defRPr>
            </a:lvl1pPr>
            <a:lvl2pPr>
              <a:defRPr>
                <a:solidFill>
                  <a:srgbClr val="4C5D73"/>
                </a:solidFill>
                <a:latin typeface="Josefin Sans" pitchFamily="2" charset="0"/>
              </a:defRPr>
            </a:lvl2pPr>
            <a:lvl3pPr>
              <a:defRPr>
                <a:solidFill>
                  <a:srgbClr val="4C5D73"/>
                </a:solidFill>
                <a:latin typeface="Josefin Sans" pitchFamily="2" charset="0"/>
              </a:defRPr>
            </a:lvl3pPr>
            <a:lvl4pPr>
              <a:defRPr>
                <a:solidFill>
                  <a:srgbClr val="4C5D73"/>
                </a:solidFill>
                <a:latin typeface="Josefin Sans" pitchFamily="2" charset="0"/>
              </a:defRPr>
            </a:lvl4pPr>
            <a:lvl5pPr>
              <a:defRPr>
                <a:solidFill>
                  <a:srgbClr val="4C5D73"/>
                </a:solidFill>
                <a:latin typeface="Josefin Sans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25852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510A31-168F-3202-2E76-D4003E899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6F76391-B344-9298-7D05-5BF4450D80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900000">
            <a:off x="-1671118" y="2834595"/>
            <a:ext cx="3342234" cy="374670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453482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5B74C42-BE2A-3863-1AD2-247985C77A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335802" y="-1167381"/>
            <a:ext cx="5488363" cy="5213618"/>
          </a:xfrm>
          <a:prstGeom prst="rect">
            <a:avLst/>
          </a:prstGeom>
          <a:effectLst>
            <a:outerShdw blurRad="444500" dist="38100" dir="8100000" sx="102000" sy="102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4082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Pusty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004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usty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297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Pusty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5B74C42-BE2A-3863-1AD2-247985C77A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472480">
            <a:off x="9204025" y="-1489317"/>
            <a:ext cx="4718664" cy="4482449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11973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D16DEBD4-BCDF-2632-365E-F5F964577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62EB767-98B5-0EDB-480C-01075314D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363146B-8DD1-DC20-579B-2A4AC95B26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BF0F0F"/>
                </a:solidFill>
              </a:defRPr>
            </a:lvl1pPr>
          </a:lstStyle>
          <a:p>
            <a:fld id="{2CE1A35F-CBCB-4147-A54D-46F9BB6EA81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668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66" r:id="rId7"/>
    <p:sldLayoutId id="2147483661" r:id="rId8"/>
    <p:sldLayoutId id="2147483667" r:id="rId9"/>
    <p:sldLayoutId id="2147483657" r:id="rId10"/>
    <p:sldLayoutId id="2147483662" r:id="rId11"/>
    <p:sldLayoutId id="2147483663" r:id="rId12"/>
    <p:sldLayoutId id="2147483658" r:id="rId13"/>
    <p:sldLayoutId id="2147483659" r:id="rId14"/>
    <p:sldLayoutId id="2147483664" r:id="rId15"/>
    <p:sldLayoutId id="2147483660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C5D73"/>
          </a:solidFill>
          <a:latin typeface="Josefin Sans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C5D73"/>
          </a:solidFill>
          <a:latin typeface="Josefin Sans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C5D73"/>
          </a:solidFill>
          <a:latin typeface="Josefin Sans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C5D73"/>
          </a:solidFill>
          <a:latin typeface="Josefin Sans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C5D73"/>
          </a:solidFill>
          <a:latin typeface="Josefin Sans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C5D73"/>
          </a:solidFill>
          <a:latin typeface="Josefin Sans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Dy_LxkRZEbI?t=3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watch/?v=234765640720609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liCRrheKIOI?t=38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F2D8CE-EBDC-258C-0AB1-89D8AF4BD1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4693" y="1722021"/>
            <a:ext cx="9842615" cy="2387600"/>
          </a:xfrm>
        </p:spPr>
        <p:txBody>
          <a:bodyPr/>
          <a:lstStyle/>
          <a:p>
            <a:r>
              <a:rPr lang="pl-PL" dirty="0"/>
              <a:t>Kiedy zwycięstwo ma smak zwycięstwa?</a:t>
            </a:r>
          </a:p>
        </p:txBody>
      </p:sp>
    </p:spTree>
    <p:extLst>
      <p:ext uri="{BB962C8B-B14F-4D97-AF65-F5344CB8AC3E}">
        <p14:creationId xmlns:p14="http://schemas.microsoft.com/office/powerpoint/2010/main" val="1193262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Grafika, czerwony, Karmin, kreatywność&#10;&#10;Opis wygenerowany automatycznie">
            <a:extLst>
              <a:ext uri="{FF2B5EF4-FFF2-40B4-BE49-F238E27FC236}">
                <a16:creationId xmlns:a16="http://schemas.microsoft.com/office/drawing/2014/main" id="{35B1C24D-CEE8-E40C-3259-68C775628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77267" y="3261741"/>
            <a:ext cx="5982007" cy="6705945"/>
          </a:xfrm>
          <a:prstGeom prst="rect">
            <a:avLst/>
          </a:prstGeom>
          <a:effectLst>
            <a:innerShdw blurRad="393700">
              <a:prstClr val="black"/>
            </a:innerShdw>
          </a:effectLst>
        </p:spPr>
      </p:pic>
      <p:pic>
        <p:nvPicPr>
          <p:cNvPr id="5" name="Obraz 4" descr="Obraz zawierający ubrania, obuwie, Kostka, stopy&#10;&#10;Opis wygenerowany automatycznie">
            <a:extLst>
              <a:ext uri="{FF2B5EF4-FFF2-40B4-BE49-F238E27FC236}">
                <a16:creationId xmlns:a16="http://schemas.microsoft.com/office/drawing/2014/main" id="{988C242F-A0CE-E850-77EE-5D3C06919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3" y="-1"/>
            <a:ext cx="7454775" cy="745477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3145742F-2718-1827-652D-5306DB783393}"/>
              </a:ext>
            </a:extLst>
          </p:cNvPr>
          <p:cNvSpPr txBox="1"/>
          <p:nvPr/>
        </p:nvSpPr>
        <p:spPr>
          <a:xfrm>
            <a:off x="5806289" y="2114992"/>
            <a:ext cx="55739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i="1" dirty="0">
                <a:solidFill>
                  <a:srgbClr val="F1ECE9"/>
                </a:solidFill>
                <a:effectLst/>
                <a:latin typeface="Josefin Sans" pitchFamily="2" charset="0"/>
                <a:ea typeface="Times New Roman" panose="02020603050405020304" pitchFamily="18" charset="0"/>
              </a:rPr>
              <a:t>„Nie zasłużyłem na zwycięstwo. Zrobiłem, co powinienem zrobić. To on zasłużył na zwycięstwo. Stworzył między nami dystans, którego nie nadrobiłbym, gdyby nie jego błąd.”</a:t>
            </a:r>
          </a:p>
          <a:p>
            <a:pPr algn="r"/>
            <a:r>
              <a:rPr lang="es-MX" sz="2400" b="1" dirty="0">
                <a:solidFill>
                  <a:srgbClr val="F1ECE9"/>
                </a:solidFill>
                <a:effectLst/>
                <a:latin typeface="Josefin Sans" pitchFamily="2" charset="0"/>
                <a:ea typeface="Times New Roman" panose="02020603050405020304" pitchFamily="18" charset="0"/>
              </a:rPr>
              <a:t>Iván Fernández Anaya </a:t>
            </a:r>
            <a:endParaRPr lang="pl-PL" sz="2400" dirty="0">
              <a:solidFill>
                <a:srgbClr val="F1ECE9"/>
              </a:solidFill>
              <a:latin typeface="Josefin Sans" pitchFamily="2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944E3B84-F4C3-4FC4-C669-76EF1ED12D95}"/>
              </a:ext>
            </a:extLst>
          </p:cNvPr>
          <p:cNvSpPr txBox="1"/>
          <p:nvPr/>
        </p:nvSpPr>
        <p:spPr>
          <a:xfrm>
            <a:off x="5370214" y="735723"/>
            <a:ext cx="6009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3600" b="1" dirty="0">
                <a:solidFill>
                  <a:srgbClr val="F1ECE9"/>
                </a:solidFill>
                <a:effectLst/>
                <a:latin typeface="Josefin Sans" pitchFamily="2" charset="0"/>
                <a:ea typeface="Times New Roman" panose="02020603050405020304" pitchFamily="18" charset="0"/>
              </a:rPr>
              <a:t>Zamiast wygrać, wepchnął rywala na metę</a:t>
            </a:r>
            <a:endParaRPr lang="pl-PL" sz="3600" dirty="0">
              <a:solidFill>
                <a:srgbClr val="F1ECE9"/>
              </a:solidFill>
              <a:latin typeface="Josefin Sans" pitchFamily="2" charset="0"/>
            </a:endParaRPr>
          </a:p>
        </p:txBody>
      </p:sp>
      <p:sp>
        <p:nvSpPr>
          <p:cNvPr id="10" name="Prostokąt: zaokrąglone rogi 9">
            <a:hlinkClick r:id="rId4"/>
            <a:extLst>
              <a:ext uri="{FF2B5EF4-FFF2-40B4-BE49-F238E27FC236}">
                <a16:creationId xmlns:a16="http://schemas.microsoft.com/office/drawing/2014/main" id="{26CCBE69-6F59-EC64-D8ED-5BC4AB079B45}"/>
              </a:ext>
            </a:extLst>
          </p:cNvPr>
          <p:cNvSpPr/>
          <p:nvPr/>
        </p:nvSpPr>
        <p:spPr>
          <a:xfrm>
            <a:off x="8593247" y="5518720"/>
            <a:ext cx="2764465" cy="715087"/>
          </a:xfrm>
          <a:prstGeom prst="roundRect">
            <a:avLst/>
          </a:prstGeom>
          <a:solidFill>
            <a:srgbClr val="C00F0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F1ECE9"/>
                </a:solidFill>
                <a:effectLst/>
                <a:uFillTx/>
                <a:latin typeface="Josefin Sans" pitchFamily="2" charset="0"/>
                <a:sym typeface="Century Gothic"/>
              </a:rPr>
              <a:t>Link</a:t>
            </a:r>
          </a:p>
        </p:txBody>
      </p:sp>
    </p:spTree>
    <p:extLst>
      <p:ext uri="{BB962C8B-B14F-4D97-AF65-F5344CB8AC3E}">
        <p14:creationId xmlns:p14="http://schemas.microsoft.com/office/powerpoint/2010/main" val="681652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ransport, żaglówka, żagiel, maszt&#10;&#10;Opis wygenerowany automatycznie">
            <a:extLst>
              <a:ext uri="{FF2B5EF4-FFF2-40B4-BE49-F238E27FC236}">
                <a16:creationId xmlns:a16="http://schemas.microsoft.com/office/drawing/2014/main" id="{445C457C-DC71-9ABB-A2A2-40C489E76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84038" y="1181624"/>
            <a:ext cx="14266511" cy="599387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0474CFD-D95F-D5D8-3EE0-4E57E05FA2B2}"/>
              </a:ext>
            </a:extLst>
          </p:cNvPr>
          <p:cNvSpPr txBox="1"/>
          <p:nvPr/>
        </p:nvSpPr>
        <p:spPr>
          <a:xfrm>
            <a:off x="382020" y="1297257"/>
            <a:ext cx="75935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>
                <a:solidFill>
                  <a:srgbClr val="4C5D73"/>
                </a:solidFill>
                <a:effectLst/>
                <a:latin typeface="Josefin Sans" pitchFamily="2" charset="0"/>
                <a:ea typeface="Times New Roman" panose="02020603050405020304" pitchFamily="18" charset="0"/>
              </a:rPr>
              <a:t>Juan Antonio Samaranch </a:t>
            </a:r>
            <a:r>
              <a:rPr lang="pl-PL" sz="2800" dirty="0">
                <a:solidFill>
                  <a:srgbClr val="4C5D73"/>
                </a:solidFill>
                <a:effectLst/>
                <a:latin typeface="Josefin Sans" pitchFamily="2" charset="0"/>
                <a:ea typeface="Times New Roman" panose="02020603050405020304" pitchFamily="18" charset="0"/>
              </a:rPr>
              <a:t>—</a:t>
            </a:r>
            <a:r>
              <a:rPr lang="pl-PL" sz="2800" i="1" dirty="0">
                <a:solidFill>
                  <a:srgbClr val="4C5D73"/>
                </a:solidFill>
                <a:effectLst/>
                <a:latin typeface="Josefin Sans" pitchFamily="2" charset="0"/>
                <a:ea typeface="Times New Roman" panose="02020603050405020304" pitchFamily="18" charset="0"/>
              </a:rPr>
              <a:t> ówczesny przewodniczący MKOL wręczył kanadyjskiemu bohaterowi medal </a:t>
            </a:r>
            <a:r>
              <a:rPr lang="pl-PL" sz="2800" b="1" i="1" dirty="0">
                <a:solidFill>
                  <a:srgbClr val="4C5D73"/>
                </a:solidFill>
                <a:effectLst/>
                <a:latin typeface="Josefin Sans" pitchFamily="2" charset="0"/>
                <a:ea typeface="Times New Roman" panose="02020603050405020304" pitchFamily="18" charset="0"/>
              </a:rPr>
              <a:t>Pierre’a de Coubertina</a:t>
            </a:r>
            <a:r>
              <a:rPr lang="pl-PL" sz="2800" i="1" dirty="0">
                <a:solidFill>
                  <a:srgbClr val="4C5D73"/>
                </a:solidFill>
                <a:effectLst/>
                <a:latin typeface="Josefin Sans" pitchFamily="2" charset="0"/>
                <a:ea typeface="Times New Roman" panose="02020603050405020304" pitchFamily="18" charset="0"/>
              </a:rPr>
              <a:t>. Ponadto sportowiec zdobył honorowe drugie miejsce.</a:t>
            </a:r>
            <a:endParaRPr lang="pl-PL" sz="2400" dirty="0">
              <a:solidFill>
                <a:srgbClr val="4C5D73"/>
              </a:solidFill>
              <a:latin typeface="Josefin Sans" pitchFamily="2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4B333EE-ECA8-42B6-9982-EA0F758E32A4}"/>
              </a:ext>
            </a:extLst>
          </p:cNvPr>
          <p:cNvSpPr txBox="1"/>
          <p:nvPr/>
        </p:nvSpPr>
        <p:spPr>
          <a:xfrm>
            <a:off x="382020" y="389892"/>
            <a:ext cx="10349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solidFill>
                  <a:srgbClr val="4C5D73"/>
                </a:solidFill>
                <a:effectLst/>
                <a:latin typeface="Josefin Sans" pitchFamily="2" charset="0"/>
                <a:ea typeface="Times New Roman" panose="02020603050405020304" pitchFamily="18" charset="0"/>
              </a:rPr>
              <a:t>Lawrence </a:t>
            </a:r>
            <a:r>
              <a:rPr lang="pl-PL" sz="3600" b="1" dirty="0" err="1">
                <a:solidFill>
                  <a:srgbClr val="4C5D73"/>
                </a:solidFill>
                <a:effectLst/>
                <a:latin typeface="Josefin Sans" pitchFamily="2" charset="0"/>
                <a:ea typeface="Times New Roman" panose="02020603050405020304" pitchFamily="18" charset="0"/>
              </a:rPr>
              <a:t>Lemieux</a:t>
            </a:r>
            <a:r>
              <a:rPr lang="pl-PL" sz="3600" b="1" dirty="0">
                <a:solidFill>
                  <a:srgbClr val="4C5D73"/>
                </a:solidFill>
                <a:effectLst/>
                <a:latin typeface="Josefin Sans" pitchFamily="2" charset="0"/>
                <a:ea typeface="Times New Roman" panose="02020603050405020304" pitchFamily="18" charset="0"/>
              </a:rPr>
              <a:t> — żeglarz z klasą</a:t>
            </a:r>
            <a:endParaRPr lang="pl-PL" sz="3600" dirty="0">
              <a:solidFill>
                <a:srgbClr val="4C5D73"/>
              </a:solidFill>
              <a:latin typeface="Josefin Sans" pitchFamily="2" charset="0"/>
            </a:endParaRPr>
          </a:p>
        </p:txBody>
      </p:sp>
      <p:sp>
        <p:nvSpPr>
          <p:cNvPr id="8" name="Prostokąt: zaokrąglone rogi 7">
            <a:hlinkClick r:id="rId3"/>
            <a:extLst>
              <a:ext uri="{FF2B5EF4-FFF2-40B4-BE49-F238E27FC236}">
                <a16:creationId xmlns:a16="http://schemas.microsoft.com/office/drawing/2014/main" id="{968130E9-8A53-E029-7108-AD6C861411A6}"/>
              </a:ext>
            </a:extLst>
          </p:cNvPr>
          <p:cNvSpPr/>
          <p:nvPr/>
        </p:nvSpPr>
        <p:spPr>
          <a:xfrm>
            <a:off x="483620" y="4076961"/>
            <a:ext cx="2764465" cy="715087"/>
          </a:xfrm>
          <a:prstGeom prst="roundRect">
            <a:avLst/>
          </a:prstGeom>
          <a:solidFill>
            <a:srgbClr val="C00F0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F1ECE9"/>
                </a:solidFill>
                <a:effectLst/>
                <a:uFillTx/>
                <a:latin typeface="Josefin Sans" pitchFamily="2" charset="0"/>
                <a:sym typeface="Century Gothic"/>
              </a:rPr>
              <a:t>Link</a:t>
            </a:r>
          </a:p>
        </p:txBody>
      </p:sp>
    </p:spTree>
    <p:extLst>
      <p:ext uri="{BB962C8B-B14F-4D97-AF65-F5344CB8AC3E}">
        <p14:creationId xmlns:p14="http://schemas.microsoft.com/office/powerpoint/2010/main" val="2365049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żółty, kreskówka, krąg, kreatywność&#10;&#10;Opis wygenerowany automatycznie">
            <a:extLst>
              <a:ext uri="{FF2B5EF4-FFF2-40B4-BE49-F238E27FC236}">
                <a16:creationId xmlns:a16="http://schemas.microsoft.com/office/drawing/2014/main" id="{F6DC147B-328F-9E07-D14F-C96DFB847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7409" y="-1812754"/>
            <a:ext cx="9605354" cy="8289754"/>
          </a:xfrm>
          <a:prstGeom prst="rect">
            <a:avLst/>
          </a:prstGeom>
        </p:spPr>
      </p:pic>
      <p:pic>
        <p:nvPicPr>
          <p:cNvPr id="3" name="Obraz 2" descr="Obraz zawierający obuwie, osoba, Sprawność fizyczna, ubrania&#10;&#10;Opis wygenerowany automatycznie">
            <a:extLst>
              <a:ext uri="{FF2B5EF4-FFF2-40B4-BE49-F238E27FC236}">
                <a16:creationId xmlns:a16="http://schemas.microsoft.com/office/drawing/2014/main" id="{73F9575F-505F-BA69-B6CE-F6217F12A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617" y="-1625600"/>
            <a:ext cx="9109075" cy="786071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9ADDE2D-0103-D1AF-1A8F-413457830378}"/>
              </a:ext>
            </a:extLst>
          </p:cNvPr>
          <p:cNvSpPr txBox="1"/>
          <p:nvPr/>
        </p:nvSpPr>
        <p:spPr>
          <a:xfrm>
            <a:off x="7924430" y="2564523"/>
            <a:ext cx="3874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3600" b="1" dirty="0">
                <a:solidFill>
                  <a:srgbClr val="F1ECE9"/>
                </a:solidFill>
                <a:effectLst/>
                <a:latin typeface="Josefin Sans" pitchFamily="2" charset="0"/>
                <a:ea typeface="Times New Roman" panose="02020603050405020304" pitchFamily="18" charset="0"/>
              </a:rPr>
              <a:t>Bracia </a:t>
            </a:r>
            <a:r>
              <a:rPr lang="pl-PL" sz="3600" b="1" dirty="0" err="1">
                <a:solidFill>
                  <a:srgbClr val="F1ECE9"/>
                </a:solidFill>
                <a:effectLst/>
                <a:latin typeface="Josefin Sans" pitchFamily="2" charset="0"/>
                <a:ea typeface="Times New Roman" panose="02020603050405020304" pitchFamily="18" charset="0"/>
              </a:rPr>
              <a:t>Brownlee</a:t>
            </a:r>
            <a:r>
              <a:rPr lang="pl-PL" sz="3600" b="1" dirty="0">
                <a:solidFill>
                  <a:srgbClr val="F1ECE9"/>
                </a:solidFill>
                <a:effectLst/>
                <a:latin typeface="Josefin Sans" pitchFamily="2" charset="0"/>
                <a:ea typeface="Times New Roman" panose="02020603050405020304" pitchFamily="18" charset="0"/>
              </a:rPr>
              <a:t> – ramię w ramię</a:t>
            </a:r>
            <a:endParaRPr lang="pl-PL" sz="3600" dirty="0">
              <a:solidFill>
                <a:srgbClr val="F1ECE9"/>
              </a:solidFill>
              <a:latin typeface="Josefin Sans" pitchFamily="2" charset="0"/>
            </a:endParaRPr>
          </a:p>
        </p:txBody>
      </p:sp>
      <p:sp>
        <p:nvSpPr>
          <p:cNvPr id="7" name="Prostokąt: zaokrąglone rogi 6">
            <a:hlinkClick r:id="rId4"/>
            <a:extLst>
              <a:ext uri="{FF2B5EF4-FFF2-40B4-BE49-F238E27FC236}">
                <a16:creationId xmlns:a16="http://schemas.microsoft.com/office/drawing/2014/main" id="{D143BF00-3545-AD66-2229-E524E2A5AB7D}"/>
              </a:ext>
            </a:extLst>
          </p:cNvPr>
          <p:cNvSpPr/>
          <p:nvPr/>
        </p:nvSpPr>
        <p:spPr>
          <a:xfrm>
            <a:off x="8479634" y="4286820"/>
            <a:ext cx="2764465" cy="715087"/>
          </a:xfrm>
          <a:prstGeom prst="roundRect">
            <a:avLst/>
          </a:prstGeom>
          <a:solidFill>
            <a:srgbClr val="C00F0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F1ECE9"/>
                </a:solidFill>
                <a:effectLst/>
                <a:uFillTx/>
                <a:latin typeface="Josefin Sans" pitchFamily="2" charset="0"/>
                <a:sym typeface="Century Gothic"/>
              </a:rPr>
              <a:t>Link</a:t>
            </a:r>
          </a:p>
        </p:txBody>
      </p:sp>
    </p:spTree>
    <p:extLst>
      <p:ext uri="{BB962C8B-B14F-4D97-AF65-F5344CB8AC3E}">
        <p14:creationId xmlns:p14="http://schemas.microsoft.com/office/powerpoint/2010/main" val="77648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55138BD8-48D1-35CB-B3D5-D3C29EDEC377}"/>
              </a:ext>
            </a:extLst>
          </p:cNvPr>
          <p:cNvSpPr/>
          <p:nvPr/>
        </p:nvSpPr>
        <p:spPr>
          <a:xfrm>
            <a:off x="8379619" y="3962400"/>
            <a:ext cx="2643188" cy="673100"/>
          </a:xfrm>
          <a:prstGeom prst="rect">
            <a:avLst/>
          </a:prstGeom>
          <a:solidFill>
            <a:srgbClr val="BF0F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A1621FD-97B1-3EF1-A95D-BBAE0D588F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9644" y="1890307"/>
            <a:ext cx="10272712" cy="283449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pl-PL" sz="4400" dirty="0">
                <a:effectLst/>
                <a:ea typeface="Times New Roman" panose="02020603050405020304" pitchFamily="18" charset="0"/>
              </a:rPr>
              <a:t>Prawdziwe zwycięstwo i sukces to nie zawsze wygrana. Nawet kiedy przegrywamy możemy być zwycięzcą, jeśli potrafimy zachować się </a:t>
            </a:r>
            <a:r>
              <a:rPr lang="pl-PL" sz="4400" b="1" i="1" dirty="0">
                <a:solidFill>
                  <a:srgbClr val="F1ECE9"/>
                </a:solidFill>
                <a:effectLst/>
                <a:ea typeface="Times New Roman" panose="02020603050405020304" pitchFamily="18" charset="0"/>
              </a:rPr>
              <a:t>fair </a:t>
            </a:r>
            <a:r>
              <a:rPr lang="pl-PL" sz="4400" b="1" i="1" dirty="0" err="1">
                <a:solidFill>
                  <a:srgbClr val="F1ECE9"/>
                </a:solidFill>
                <a:effectLst/>
                <a:ea typeface="Times New Roman" panose="02020603050405020304" pitchFamily="18" charset="0"/>
              </a:rPr>
              <a:t>play</a:t>
            </a:r>
            <a:r>
              <a:rPr lang="pl-PL" sz="4400" dirty="0">
                <a:solidFill>
                  <a:srgbClr val="F1ECE9"/>
                </a:solidFill>
                <a:effectLst/>
                <a:ea typeface="Times New Roman" panose="02020603050405020304" pitchFamily="18" charset="0"/>
              </a:rPr>
              <a:t>.</a:t>
            </a:r>
            <a:endParaRPr lang="pl-PL" sz="4400" dirty="0">
              <a:solidFill>
                <a:srgbClr val="F1ECE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130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AF050D-3C63-C38B-E119-EB70CDDE07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Dziękuję za uwagę</a:t>
            </a:r>
          </a:p>
        </p:txBody>
      </p:sp>
    </p:spTree>
    <p:extLst>
      <p:ext uri="{BB962C8B-B14F-4D97-AF65-F5344CB8AC3E}">
        <p14:creationId xmlns:p14="http://schemas.microsoft.com/office/powerpoint/2010/main" val="2448861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CE6914-811E-878D-FD91-7C10508D7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Źródła zdjęć: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1717EBC-424E-81CA-0B1D-9301C4CB5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952571" cy="4351338"/>
          </a:xfrm>
        </p:spPr>
        <p:txBody>
          <a:bodyPr>
            <a:normAutofit/>
          </a:bodyPr>
          <a:lstStyle/>
          <a:p>
            <a:r>
              <a:rPr lang="pl-PL" dirty="0"/>
              <a:t>Slajd 4: </a:t>
            </a:r>
            <a:r>
              <a:rPr lang="en-US" dirty="0">
                <a:effectLst/>
              </a:rPr>
              <a:t>Photo by </a:t>
            </a:r>
            <a:r>
              <a:rPr lang="en-US" dirty="0" err="1">
                <a:effectLst/>
              </a:rPr>
              <a:t>cottonbro</a:t>
            </a:r>
            <a:r>
              <a:rPr lang="en-US" dirty="0">
                <a:effectLst/>
              </a:rPr>
              <a:t> studio: https://www.pexels.com/photo/a-people-running-together-5319579/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4297714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AF55CFDB-36C4-445F-8265-76D783D00A38}" vid="{FDAB894F-A147-4B4F-87F2-766C547E93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Szablon_1</Template>
  <TotalTime>1171</TotalTime>
  <Words>134</Words>
  <Application>Microsoft Office PowerPoint</Application>
  <PresentationFormat>Panoramiczny</PresentationFormat>
  <Paragraphs>14</Paragraphs>
  <Slides>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1" baseType="lpstr">
      <vt:lpstr>Arial</vt:lpstr>
      <vt:lpstr>Josefin Sans</vt:lpstr>
      <vt:lpstr>Century Gothic</vt:lpstr>
      <vt:lpstr>Motyw pakietu Office</vt:lpstr>
      <vt:lpstr>Kiedy zwycięstwo ma smak zwycięstwa?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</vt:lpstr>
      <vt:lpstr>Źródła zdjęć:</vt:lpstr>
    </vt:vector>
  </TitlesOfParts>
  <Company>RWS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Bartłomiej Kempe</dc:creator>
  <cp:lastModifiedBy>Bartek Kempe</cp:lastModifiedBy>
  <cp:revision>15</cp:revision>
  <dcterms:created xsi:type="dcterms:W3CDTF">2023-06-30T19:16:10Z</dcterms:created>
  <dcterms:modified xsi:type="dcterms:W3CDTF">2023-12-08T17:57:26Z</dcterms:modified>
</cp:coreProperties>
</file>