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1" r:id="rId5"/>
    <p:sldId id="262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4240-392F-48DD-888A-2649090C4A08}" type="datetimeFigureOut">
              <a:rPr lang="pl-PL" smtClean="0"/>
              <a:t>2017-03-13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2817-3FC6-4A74-8B54-601035E5E43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4240-392F-48DD-888A-2649090C4A08}" type="datetimeFigureOut">
              <a:rPr lang="pl-PL" smtClean="0"/>
              <a:t>2017-03-13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2817-3FC6-4A74-8B54-601035E5E43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4240-392F-48DD-888A-2649090C4A08}" type="datetimeFigureOut">
              <a:rPr lang="pl-PL" smtClean="0"/>
              <a:t>2017-03-13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2817-3FC6-4A74-8B54-601035E5E43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4240-392F-48DD-888A-2649090C4A08}" type="datetimeFigureOut">
              <a:rPr lang="pl-PL" smtClean="0"/>
              <a:t>2017-03-13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2817-3FC6-4A74-8B54-601035E5E43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4240-392F-48DD-888A-2649090C4A08}" type="datetimeFigureOut">
              <a:rPr lang="pl-PL" smtClean="0"/>
              <a:t>2017-03-13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2817-3FC6-4A74-8B54-601035E5E43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4240-392F-48DD-888A-2649090C4A08}" type="datetimeFigureOut">
              <a:rPr lang="pl-PL" smtClean="0"/>
              <a:t>2017-03-13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2817-3FC6-4A74-8B54-601035E5E43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4240-392F-48DD-888A-2649090C4A08}" type="datetimeFigureOut">
              <a:rPr lang="pl-PL" smtClean="0"/>
              <a:t>2017-03-13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2817-3FC6-4A74-8B54-601035E5E43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4240-392F-48DD-888A-2649090C4A08}" type="datetimeFigureOut">
              <a:rPr lang="pl-PL" smtClean="0"/>
              <a:t>2017-03-13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2817-3FC6-4A74-8B54-601035E5E43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4240-392F-48DD-888A-2649090C4A08}" type="datetimeFigureOut">
              <a:rPr lang="pl-PL" smtClean="0"/>
              <a:t>2017-03-13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2817-3FC6-4A74-8B54-601035E5E43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4240-392F-48DD-888A-2649090C4A08}" type="datetimeFigureOut">
              <a:rPr lang="pl-PL" smtClean="0"/>
              <a:t>2017-03-13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2817-3FC6-4A74-8B54-601035E5E43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4240-392F-48DD-888A-2649090C4A08}" type="datetimeFigureOut">
              <a:rPr lang="pl-PL" smtClean="0"/>
              <a:t>2017-03-13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2817-3FC6-4A74-8B54-601035E5E43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64240-392F-48DD-888A-2649090C4A08}" type="datetimeFigureOut">
              <a:rPr lang="pl-PL" smtClean="0"/>
              <a:t>2017-03-13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2817-3FC6-4A74-8B54-601035E5E43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123728" y="836712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„Katecheza dla ciekawych” jest po fazie testów</a:t>
            </a:r>
            <a:endParaRPr lang="pl-PL" sz="2400" dirty="0"/>
          </a:p>
        </p:txBody>
      </p:sp>
      <p:pic>
        <p:nvPicPr>
          <p:cNvPr id="13314" name="Picture 2" descr="Znalezione obrazy dla zapytania crash 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088560"/>
            <a:ext cx="7632848" cy="45797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95536" y="1268760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Mamy więc na lekcji samych moderatorów – którzy dużo ze sobą rozmawiają i się słuchają.</a:t>
            </a:r>
            <a:endParaRPr lang="pl-PL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55576" y="764704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Katecheta ma w zanadrzu niezwykle groźną i tajną broń – cały arsenał dziwnych pytań</a:t>
            </a:r>
            <a:endParaRPr lang="pl-PL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827584" y="2492896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Dzięki którym uczeń mówi „to” co chciał mu powiedzieć nauczyciel poprzez swój elegancko przygotowany wykład </a:t>
            </a:r>
            <a:endParaRPr lang="pl-PL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547664" y="1124744"/>
            <a:ext cx="65527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Bo nie o to chodzi, żeby uczeń „kupił” to co ja mówię</a:t>
            </a:r>
          </a:p>
          <a:p>
            <a:endParaRPr lang="pl-PL" sz="2400" dirty="0"/>
          </a:p>
          <a:p>
            <a:endParaRPr lang="pl-PL" sz="2400" dirty="0" smtClean="0"/>
          </a:p>
          <a:p>
            <a:r>
              <a:rPr lang="pl-PL" sz="2400" dirty="0" smtClean="0"/>
              <a:t>Tylko o to, żeby uczeń sam powiedział to, co chcę Mu „sprzedać”</a:t>
            </a:r>
            <a:endParaRPr lang="pl-PL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55576" y="1268760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Tutaj chodzi o to – by uczeń nie był ciągle przekonywany do „czegoś”</a:t>
            </a:r>
          </a:p>
          <a:p>
            <a:endParaRPr lang="pl-PL" sz="2400" dirty="0"/>
          </a:p>
          <a:p>
            <a:r>
              <a:rPr lang="pl-PL" sz="2400" dirty="0" smtClean="0"/>
              <a:t>Ale żeby mógł o tym „czymś” inaczej usłyszeć, zobaczyć, poczuć, wypowiedzieć  się i wybrać</a:t>
            </a:r>
            <a:endParaRPr lang="pl-PL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a 2"/>
          <p:cNvSpPr/>
          <p:nvPr/>
        </p:nvSpPr>
        <p:spPr>
          <a:xfrm>
            <a:off x="755576" y="188640"/>
            <a:ext cx="7344816" cy="66693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267744" y="141277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Lekkość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499992" y="105273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Otwartość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691680" y="234888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Szacunek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004048" y="24928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Rozmowa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619672" y="443711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Poszukiwanie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067944" y="422108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Zaufanie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076056" y="494116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Dobry klimat</a:t>
            </a:r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3779912" y="19168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Radość</a:t>
            </a:r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3779912" y="58772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Pytania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1619672" y="328498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Słuchanie</a:t>
            </a:r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6012160" y="328498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Brak ciśnienia</a:t>
            </a:r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2123728" y="530120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Podstawa programowa</a:t>
            </a:r>
            <a:endParaRPr lang="pl-PL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3851920" y="306896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JEZUS</a:t>
            </a:r>
            <a:endParaRPr lang="pl-PL" sz="2400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5508104" y="400506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Przejrzystość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68157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SimSun" pitchFamily="2" charset="-122"/>
                <a:cs typeface="Times New Roman" pitchFamily="18" charset="0"/>
              </a:rPr>
              <a:t>„Lekcje prowadzone przez Pana katechetę są znacznie lepsze od zwykłej katechezy,  ponieważ są prowadzone w sposób ciekawy, pomysłowy i odbiegający od standardowego schematu . Sprawia to że każda lekcja jest wyjątkowa i odróżnia się od pozostałych, a co za tym idzie  staje się ciekawsza dla uczniów i łatwiejsza w odbiorze. Standardowe katechezy są prowadzone w sposób schematyczny i prawie niczym się nie różnią. Z tego powodu są nudne i nie przyciągają zainteresowania młodych ludzi, natomiast Pan katecheta prowadząc je z entuzjazmem i fajnym podejściem nawiązuje kontakt z uczniami co prowadzi do tego, że chce się przychodzić na te lekcje, a nie jest to tylko kolejna godzina którą trzeba przesiedzieć.”		</a:t>
            </a:r>
            <a:endParaRPr kumimoji="0" lang="pl-PL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SimSun" pitchFamily="2" charset="-122"/>
                <a:cs typeface="Times New Roman" pitchFamily="18" charset="0"/>
              </a:rPr>
              <a:t>										Adam Fiszer</a:t>
            </a:r>
            <a:endParaRPr kumimoji="0" lang="pl-PL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683568" y="548680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Katecheta						Katecheza</a:t>
            </a:r>
            <a:endParaRPr lang="pl-PL" sz="24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923928" y="393305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Uczeń</a:t>
            </a:r>
            <a:endParaRPr lang="pl-PL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899592" y="1196752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/>
              <a:t>Katecheta					                  Uczeń</a:t>
            </a:r>
            <a:endParaRPr lang="pl-PL" sz="24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923928" y="465313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Katecheza</a:t>
            </a:r>
            <a:endParaRPr lang="pl-PL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331640" y="1484784"/>
            <a:ext cx="7056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Konkretne metody i narzędzia</a:t>
            </a:r>
          </a:p>
          <a:p>
            <a:endParaRPr lang="pl-PL" sz="2400" dirty="0"/>
          </a:p>
          <a:p>
            <a:r>
              <a:rPr lang="pl-PL" sz="2400" dirty="0" smtClean="0"/>
              <a:t>Uruchamiają ucznia w sferze intelektualnej, emocjonalnej, werbalnej a czasem również fizycznie</a:t>
            </a:r>
          </a:p>
          <a:p>
            <a:endParaRPr lang="pl-PL" sz="2400" dirty="0"/>
          </a:p>
          <a:p>
            <a:r>
              <a:rPr lang="pl-PL" sz="2400" dirty="0" smtClean="0"/>
              <a:t>Czyli uruchamiają go całego od stóp do głów</a:t>
            </a:r>
            <a:endParaRPr lang="pl-P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55576" y="1412776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Nawet uczniowie, którzy zachowują się jak niemowy – również mówią</a:t>
            </a:r>
            <a:endParaRPr lang="pl-PL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907704" y="1268760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Katechecie spada ciśnienie</a:t>
            </a:r>
            <a:endParaRPr lang="pl-PL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339752" y="1484784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Bo nie wytwarza się opór</a:t>
            </a:r>
          </a:p>
          <a:p>
            <a:endParaRPr lang="pl-PL" sz="2400" dirty="0"/>
          </a:p>
          <a:p>
            <a:r>
              <a:rPr lang="pl-PL" sz="2400" dirty="0" smtClean="0"/>
              <a:t>A konfliktom nie chce się być na takiej katechezie</a:t>
            </a:r>
            <a:endParaRPr lang="pl-P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43608" y="2276872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Katecheta zmienia się z „wykładowcy eksperta” w moderatora</a:t>
            </a:r>
            <a:endParaRPr lang="pl-PL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83568" y="548680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Uczeń również zmienia się w moderatora</a:t>
            </a:r>
            <a:endParaRPr lang="pl-PL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330</Words>
  <Application>Microsoft Office PowerPoint</Application>
  <PresentationFormat>Pokaz na ekranie (4:3)</PresentationFormat>
  <Paragraphs>43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Waldi</dc:creator>
  <cp:lastModifiedBy>Waldi</cp:lastModifiedBy>
  <cp:revision>2</cp:revision>
  <dcterms:created xsi:type="dcterms:W3CDTF">2017-03-13T11:27:54Z</dcterms:created>
  <dcterms:modified xsi:type="dcterms:W3CDTF">2017-03-13T13:03:17Z</dcterms:modified>
</cp:coreProperties>
</file>