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4240-392F-48DD-888A-2649090C4A08}" type="datetimeFigureOut">
              <a:rPr lang="pl-PL" smtClean="0"/>
              <a:t>2017-03-13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2817-3FC6-4A74-8B54-601035E5E43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83671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„Katecheza dla ciekawych” jest po fazie testów</a:t>
            </a:r>
            <a:endParaRPr lang="pl-PL" sz="2400" dirty="0"/>
          </a:p>
        </p:txBody>
      </p:sp>
      <p:pic>
        <p:nvPicPr>
          <p:cNvPr id="13314" name="Picture 2" descr="Znalezione obrazy dla zapytania crash 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88560"/>
            <a:ext cx="7632848" cy="4579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26876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Mamy więc na lekcji samych moderatorów – którzy dużo ze sobą rozmawiają i się słuchają.</a:t>
            </a: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76470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Katecheta ma w zanadrzu niezwykle groźną i tajną broń – cały arsenał dziwnych pytań</a:t>
            </a:r>
            <a:endParaRPr lang="pl-PL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249289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Dzięki którym uczeń mówi „to” co chciał mu powiedzieć nauczyciel poprzez swój elegancko przygotowany wykład </a:t>
            </a: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47664" y="112474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Bo nie o to chodzi, żeby uczeń „kupił” to co ja mówię</a:t>
            </a:r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Tylko o to, żeby uczeń sam powiedział to, co chcę Mu „sprzedać”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26876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Tutaj chodzi o to – by uczeń nie był ciągle przekonywany do „czegoś”</a:t>
            </a:r>
          </a:p>
          <a:p>
            <a:endParaRPr lang="pl-PL" sz="2400" dirty="0"/>
          </a:p>
          <a:p>
            <a:r>
              <a:rPr lang="pl-PL" sz="2400" dirty="0" smtClean="0"/>
              <a:t>Ale żeby mógł o tym „czymś” inaczej usłyszeć, zobaczyć, poczuć, wypowiedzieć  się i wybrać</a:t>
            </a: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755576" y="188640"/>
            <a:ext cx="7344816" cy="66693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67744" y="14127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Lekkość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499992" y="10527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Otwartość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6916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Szacunek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004048" y="2492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Rozmowa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619672" y="44371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Poszukiwanie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067944" y="42210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Zaufanie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076056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Dobry klimat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779912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Radość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779912" y="58772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Pytania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61967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Słuchanie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6012160" y="32849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Brak ciśnienia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123728" y="53012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Podstawa programowa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851920" y="30689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JEZUS</a:t>
            </a:r>
            <a:endParaRPr lang="pl-PL" sz="2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508104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Przejrzystość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68157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„Lekcje prowadzone przez Pana katechetę są znacznie lepsze od zwykłej katechezy,  ponieważ są prowadzone w sposób ciekawy, pomysłowy i odbiegający od standardowego schematu . Sprawia to że każda lekcja jest wyjątkowa i odróżnia się od pozostałych, a co za tym idzie  staje się ciekawsza dla uczniów i łatwiejsza w odbiorze. Standardowe katechezy są prowadzone w sposób schematyczny i prawie niczym się nie różnią. Z tego powodu są nudne i nie przyciągają zainteresowania młodych ludzi, natomiast Pan katecheta prowadząc je z entuzjazmem i fajnym podejściem nawiązuje kontakt z uczniami co prowadzi do tego, że chce się przychodzić na te lekcje, a nie jest to tylko kolejna godzina którą trzeba przesiedzieć.”		</a:t>
            </a:r>
            <a:endParaRPr kumimoji="0" lang="pl-PL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SimSun" pitchFamily="2" charset="-122"/>
                <a:cs typeface="Times New Roman" pitchFamily="18" charset="0"/>
              </a:rPr>
              <a:t>										Adam Fiszer</a:t>
            </a:r>
            <a:endParaRPr kumimoji="0" lang="pl-PL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54868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Katecheta						Katecheza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923928" y="39330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Uczeń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99592" y="119675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Katecheta					                  Uczeń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923928" y="465313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Katecheza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1484784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Konkretne metody i narzędzia</a:t>
            </a:r>
          </a:p>
          <a:p>
            <a:endParaRPr lang="pl-PL" sz="2400" dirty="0"/>
          </a:p>
          <a:p>
            <a:r>
              <a:rPr lang="pl-PL" sz="2400" dirty="0" smtClean="0"/>
              <a:t>Uruchamiają ucznia w sferze intelektualnej, emocjonalnej, werbalnej a czasem również fizycznie</a:t>
            </a:r>
          </a:p>
          <a:p>
            <a:endParaRPr lang="pl-PL" sz="2400" dirty="0"/>
          </a:p>
          <a:p>
            <a:r>
              <a:rPr lang="pl-PL" sz="2400" dirty="0" smtClean="0"/>
              <a:t>Czyli uruchamiają go całego od stóp do głów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41277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Nawet uczniowie, którzy zachowują się jak niemowy – również mówią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126876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Katechecie spada ciśnienie</a:t>
            </a: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39752" y="1484784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Bo nie wytwarza się opór</a:t>
            </a:r>
          </a:p>
          <a:p>
            <a:endParaRPr lang="pl-PL" sz="2400" dirty="0"/>
          </a:p>
          <a:p>
            <a:r>
              <a:rPr lang="pl-PL" sz="2400" dirty="0" smtClean="0"/>
              <a:t>A konfliktom nie chce się być na takiej katechezie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22768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Katecheta zmienia się z „wykładowcy eksperta” w moderatora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54868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Uczeń również zmienia się w moderatora</a:t>
            </a: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330</Words>
  <Application>Microsoft Office PowerPoint</Application>
  <PresentationFormat>Pokaz na ekranie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Waldi</dc:creator>
  <cp:lastModifiedBy>Waldi</cp:lastModifiedBy>
  <cp:revision>2</cp:revision>
  <dcterms:created xsi:type="dcterms:W3CDTF">2017-03-13T11:27:54Z</dcterms:created>
  <dcterms:modified xsi:type="dcterms:W3CDTF">2017-03-13T13:03:17Z</dcterms:modified>
</cp:coreProperties>
</file>