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4" r:id="rId4"/>
    <p:sldId id="260" r:id="rId5"/>
    <p:sldId id="267" r:id="rId6"/>
    <p:sldId id="271" r:id="rId7"/>
    <p:sldId id="261" r:id="rId8"/>
    <p:sldId id="258" r:id="rId9"/>
    <p:sldId id="259" r:id="rId10"/>
    <p:sldId id="265" r:id="rId11"/>
    <p:sldId id="266" r:id="rId12"/>
    <p:sldId id="262" r:id="rId13"/>
    <p:sldId id="269" r:id="rId14"/>
    <p:sldId id="268" r:id="rId15"/>
    <p:sldId id="272" r:id="rId1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486"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oup 15"/>
          <p:cNvGrpSpPr>
            <a:grpSpLocks/>
          </p:cNvGrpSpPr>
          <p:nvPr/>
        </p:nvGrpSpPr>
        <p:grpSpPr bwMode="auto">
          <a:xfrm>
            <a:off x="0" y="-7938"/>
            <a:ext cx="12192000" cy="6865938"/>
            <a:chOff x="0" y="-8467"/>
            <a:chExt cx="12192000" cy="6866467"/>
          </a:xfrm>
        </p:grpSpPr>
        <p:sp>
          <p:nvSpPr>
            <p:cNvPr id="5" name="Freeform 14"/>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18"/>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19"/>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22"/>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26"/>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5" name="Date Placeholder 3"/>
          <p:cNvSpPr>
            <a:spLocks noGrp="1"/>
          </p:cNvSpPr>
          <p:nvPr>
            <p:ph type="dt" sz="half" idx="10"/>
          </p:nvPr>
        </p:nvSpPr>
        <p:spPr/>
        <p:txBody>
          <a:bodyPr/>
          <a:lstStyle>
            <a:lvl1pPr>
              <a:defRPr/>
            </a:lvl1pPr>
          </a:lstStyle>
          <a:p>
            <a:pPr>
              <a:defRPr/>
            </a:pPr>
            <a:fld id="{F0E40ACF-00FD-4A9F-9E8C-3CE76B621F87}" type="datetimeFigureOut">
              <a:rPr lang="en-US"/>
              <a:pPr>
                <a:defRPr/>
              </a:pPr>
              <a:t>2/21/2017</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653622CB-2BCA-40B1-8B57-79A11E53D1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lvl1pPr>
              <a:defRPr/>
            </a:lvl1pPr>
          </a:lstStyle>
          <a:p>
            <a:pPr>
              <a:defRPr/>
            </a:pPr>
            <a:fld id="{B555749C-63C3-4852-BBF8-EE2B98836AA1}" type="datetimeFigureOut">
              <a:rPr lang="en-US"/>
              <a:pPr>
                <a:defRPr/>
              </a:pPr>
              <a:t>2/21/2017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A8341B-D20E-4ACB-A29D-7219A6439C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7" name="Date Placeholder 3"/>
          <p:cNvSpPr>
            <a:spLocks noGrp="1"/>
          </p:cNvSpPr>
          <p:nvPr>
            <p:ph type="dt" sz="half" idx="14"/>
          </p:nvPr>
        </p:nvSpPr>
        <p:spPr/>
        <p:txBody>
          <a:bodyPr/>
          <a:lstStyle>
            <a:lvl1pPr>
              <a:defRPr/>
            </a:lvl1pPr>
          </a:lstStyle>
          <a:p>
            <a:pPr>
              <a:defRPr/>
            </a:pPr>
            <a:fld id="{460E441A-9D8D-41CB-AEFE-B6E53E16D452}" type="datetimeFigureOut">
              <a:rPr lang="en-US"/>
              <a:pPr>
                <a:defRPr/>
              </a:pPr>
              <a:t>2/21/2017</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0CB87D24-0F84-4822-BAA3-06049F4AAE5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lvl1pPr>
              <a:defRPr/>
            </a:lvl1pPr>
          </a:lstStyle>
          <a:p>
            <a:pPr>
              <a:defRPr/>
            </a:pPr>
            <a:fld id="{E02CE083-B122-4B09-A597-CDF9AF740164}" type="datetimeFigureOut">
              <a:rPr lang="en-US"/>
              <a:pPr>
                <a:defRPr/>
              </a:pPr>
              <a:t>2/21/2017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C73B7F-4467-4D4F-B48E-70483776FA0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7" name="Date Placeholder 3"/>
          <p:cNvSpPr>
            <a:spLocks noGrp="1"/>
          </p:cNvSpPr>
          <p:nvPr>
            <p:ph type="dt" sz="half" idx="14"/>
          </p:nvPr>
        </p:nvSpPr>
        <p:spPr/>
        <p:txBody>
          <a:bodyPr/>
          <a:lstStyle>
            <a:lvl1pPr>
              <a:defRPr/>
            </a:lvl1pPr>
          </a:lstStyle>
          <a:p>
            <a:pPr>
              <a:defRPr/>
            </a:pPr>
            <a:fld id="{F726D807-A9DF-4B8F-9AB6-50558F4F6948}" type="datetimeFigureOut">
              <a:rPr lang="en-US"/>
              <a:pPr>
                <a:defRPr/>
              </a:pPr>
              <a:t>2/21/2017</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DF637A1-072E-4A7F-BAFA-C14A4E97CFB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5" name="Date Placeholder 3"/>
          <p:cNvSpPr>
            <a:spLocks noGrp="1"/>
          </p:cNvSpPr>
          <p:nvPr>
            <p:ph type="dt" sz="half" idx="14"/>
          </p:nvPr>
        </p:nvSpPr>
        <p:spPr/>
        <p:txBody>
          <a:bodyPr/>
          <a:lstStyle>
            <a:lvl1pPr>
              <a:defRPr/>
            </a:lvl1pPr>
          </a:lstStyle>
          <a:p>
            <a:pPr>
              <a:defRPr/>
            </a:pPr>
            <a:fld id="{D5275D52-7193-439C-B63B-E0444ADB4A46}" type="datetimeFigureOut">
              <a:rPr lang="en-US"/>
              <a:pPr>
                <a:defRPr/>
              </a:pPr>
              <a:t>2/21/2017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297E22C7-A75F-4D40-9C37-4C9BF37D7BD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15271EBF-19CB-4D67-AF72-02148812043D}" type="datetimeFigureOut">
              <a:rPr lang="en-US"/>
              <a:pPr>
                <a:defRPr/>
              </a:pPr>
              <a:t>2/21/2017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0EC669-FCE3-4D31-95ED-FEC335058E7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10A47EEC-0771-460B-986C-2707CF825871}" type="datetimeFigureOut">
              <a:rPr lang="en-US"/>
              <a:pPr>
                <a:defRPr/>
              </a:pPr>
              <a:t>2/21/2017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DCABCA-185B-4A28-BEFA-8DDC161C0F9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5488786-F5E9-4A4B-A4D4-D12BECF03CD8}" type="datetimeFigureOut">
              <a:rPr lang="en-US"/>
              <a:pPr>
                <a:defRPr/>
              </a:pPr>
              <a:t>2/21/2017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F450FA-4BE4-483D-A7DC-E99AC5EAB87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lvl1pPr>
              <a:defRPr/>
            </a:lvl1pPr>
          </a:lstStyle>
          <a:p>
            <a:pPr>
              <a:defRPr/>
            </a:pPr>
            <a:fld id="{E1B8F8E3-E436-4728-9949-BC83D4771941}" type="datetimeFigureOut">
              <a:rPr lang="en-US"/>
              <a:pPr>
                <a:defRPr/>
              </a:pPr>
              <a:t>2/21/2017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D02794-04B7-4F48-89E8-E84E039F39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3"/>
          <p:cNvSpPr>
            <a:spLocks noGrp="1"/>
          </p:cNvSpPr>
          <p:nvPr>
            <p:ph type="dt" sz="half" idx="10"/>
          </p:nvPr>
        </p:nvSpPr>
        <p:spPr/>
        <p:txBody>
          <a:bodyPr/>
          <a:lstStyle>
            <a:lvl1pPr>
              <a:defRPr/>
            </a:lvl1pPr>
          </a:lstStyle>
          <a:p>
            <a:pPr>
              <a:defRPr/>
            </a:pPr>
            <a:fld id="{A50DEFD6-DE0D-41F8-9533-02403A7497FB}" type="datetimeFigureOut">
              <a:rPr lang="en-US"/>
              <a:pPr>
                <a:defRPr/>
              </a:pPr>
              <a:t>2/21/2017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779EF8-493C-4185-9E52-1B7C8F72799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3"/>
          <p:cNvSpPr>
            <a:spLocks noGrp="1"/>
          </p:cNvSpPr>
          <p:nvPr>
            <p:ph type="dt" sz="half" idx="10"/>
          </p:nvPr>
        </p:nvSpPr>
        <p:spPr/>
        <p:txBody>
          <a:bodyPr/>
          <a:lstStyle>
            <a:lvl1pPr>
              <a:defRPr/>
            </a:lvl1pPr>
          </a:lstStyle>
          <a:p>
            <a:pPr>
              <a:defRPr/>
            </a:pPr>
            <a:fld id="{774EDA0C-456D-4B1F-848D-8AF220D461DD}" type="datetimeFigureOut">
              <a:rPr lang="en-US"/>
              <a:pPr>
                <a:defRPr/>
              </a:pPr>
              <a:t>2/21/2017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DC98DA0-AB3B-4DB4-A44E-C50D2E0A0DE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F7094B0B-043B-46F1-B5BB-8288EED4AC9B}" type="datetimeFigureOut">
              <a:rPr lang="en-US"/>
              <a:pPr>
                <a:defRPr/>
              </a:pPr>
              <a:t>2/21/2017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24B3720-0C8E-4A1C-9A8F-5F274CD60DF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C5DCDB-86E1-42F7-9AA5-AD8F07343B6E}" type="datetimeFigureOut">
              <a:rPr lang="en-US"/>
              <a:pPr>
                <a:defRPr/>
              </a:pPr>
              <a:t>2/21/2017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53A8C9-C538-4038-A417-4E5C8213A4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D9E5D4DA-903C-4227-8FD9-C1EB1BE5051E}" type="datetimeFigureOut">
              <a:rPr lang="en-US"/>
              <a:pPr>
                <a:defRPr/>
              </a:pPr>
              <a:t>2/21/2017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DD23BB-9166-43E3-893C-77A7E2D844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BF234DA7-173E-486A-8B52-DE3604E046A7}" type="datetimeFigureOut">
              <a:rPr lang="en-US"/>
              <a:pPr>
                <a:defRPr/>
              </a:pPr>
              <a:t>2/21/2017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C9C195-31BE-4301-B1A9-399CB9EFCD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43"/>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2981"/>
              <a:ext cx="44926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a:t>
            </a:r>
            <a:endParaRPr lang="en-US" smtClean="0"/>
          </a:p>
        </p:txBody>
      </p:sp>
      <p:sp>
        <p:nvSpPr>
          <p:cNvPr id="1028"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17336247-115C-4791-96A2-63C7F2A8B84F}" type="datetimeFigureOut">
              <a:rPr lang="en-US"/>
              <a:pPr>
                <a:defRPr/>
              </a:pPr>
              <a:t>2/21/2017</a:t>
            </a:fld>
            <a:endParaRPr 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a:solidFill>
                  <a:schemeClr val="accent1"/>
                </a:solidFill>
                <a:latin typeface="+mn-lt"/>
                <a:cs typeface="+mn-cs"/>
              </a:defRPr>
            </a:lvl1pPr>
          </a:lstStyle>
          <a:p>
            <a:pPr>
              <a:defRPr/>
            </a:pPr>
            <a:fld id="{755B1905-C89E-467D-9DBF-244B503EA3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66" r:id="rId11"/>
    <p:sldLayoutId id="2147483655" r:id="rId12"/>
    <p:sldLayoutId id="2147483667" r:id="rId13"/>
    <p:sldLayoutId id="2147483654" r:id="rId14"/>
    <p:sldLayoutId id="2147483653" r:id="rId15"/>
    <p:sldLayoutId id="2147483652"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ytuł 1"/>
          <p:cNvSpPr>
            <a:spLocks noGrp="1"/>
          </p:cNvSpPr>
          <p:nvPr>
            <p:ph type="ctrTitle"/>
          </p:nvPr>
        </p:nvSpPr>
        <p:spPr>
          <a:xfrm>
            <a:off x="1506538" y="2405063"/>
            <a:ext cx="7767637" cy="1646237"/>
          </a:xfrm>
        </p:spPr>
        <p:txBody>
          <a:bodyPr/>
          <a:lstStyle/>
          <a:p>
            <a:pPr eaLnBrk="1" hangingPunct="1"/>
            <a:r>
              <a:rPr lang="pl-PL" smtClean="0"/>
              <a:t>Jak rozmawiać z kimś kogo się nie widzi?</a:t>
            </a:r>
          </a:p>
        </p:txBody>
      </p:sp>
      <p:sp>
        <p:nvSpPr>
          <p:cNvPr id="3" name="Podtytuł 2"/>
          <p:cNvSpPr>
            <a:spLocks noGrp="1"/>
          </p:cNvSpPr>
          <p:nvPr>
            <p:ph type="subTitle" idx="1"/>
          </p:nvPr>
        </p:nvSpPr>
        <p:spPr>
          <a:xfrm>
            <a:off x="1506538" y="4051300"/>
            <a:ext cx="7767637" cy="1096963"/>
          </a:xfrm>
        </p:spPr>
        <p:txBody>
          <a:bodyPr rtlCol="0">
            <a:normAutofit/>
          </a:bodyPr>
          <a:lstStyle/>
          <a:p>
            <a:pPr eaLnBrk="1" fontAlgn="auto" hangingPunct="1">
              <a:spcAft>
                <a:spcPts val="0"/>
              </a:spcAft>
              <a:buFont typeface="Wingdings 3" charset="2"/>
              <a:buNone/>
              <a:defRPr/>
            </a:pP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ytuł 1"/>
          <p:cNvSpPr>
            <a:spLocks noGrp="1"/>
          </p:cNvSpPr>
          <p:nvPr>
            <p:ph type="title"/>
          </p:nvPr>
        </p:nvSpPr>
        <p:spPr>
          <a:xfrm>
            <a:off x="690563" y="428625"/>
            <a:ext cx="8596312" cy="1320800"/>
          </a:xfrm>
        </p:spPr>
        <p:txBody>
          <a:bodyPr/>
          <a:lstStyle/>
          <a:p>
            <a:pPr eaLnBrk="1" hangingPunct="1"/>
            <a:r>
              <a:rPr lang="pl-PL" smtClean="0"/>
              <a:t>Modlić się za żywych!</a:t>
            </a:r>
          </a:p>
        </p:txBody>
      </p:sp>
      <p:sp>
        <p:nvSpPr>
          <p:cNvPr id="27650" name="Symbol zastępczy zawartości 2"/>
          <p:cNvSpPr>
            <a:spLocks noGrp="1"/>
          </p:cNvSpPr>
          <p:nvPr>
            <p:ph idx="1"/>
          </p:nvPr>
        </p:nvSpPr>
        <p:spPr>
          <a:xfrm>
            <a:off x="677863" y="1257300"/>
            <a:ext cx="9332912" cy="4776788"/>
          </a:xfrm>
        </p:spPr>
        <p:txBody>
          <a:bodyPr/>
          <a:lstStyle/>
          <a:p>
            <a:pPr marL="0" indent="0" eaLnBrk="1" hangingPunct="1">
              <a:lnSpc>
                <a:spcPct val="80000"/>
              </a:lnSpc>
              <a:buFont typeface="Wingdings 3" pitchFamily="18" charset="2"/>
              <a:buNone/>
            </a:pPr>
            <a:r>
              <a:rPr lang="pl-PL" sz="2200" smtClean="0">
                <a:solidFill>
                  <a:srgbClr val="A6A6A6"/>
                </a:solidFill>
              </a:rPr>
              <a:t>Rodzaje modlitwy:</a:t>
            </a:r>
          </a:p>
          <a:p>
            <a:pPr marL="0" indent="0" eaLnBrk="1" hangingPunct="1">
              <a:lnSpc>
                <a:spcPct val="80000"/>
              </a:lnSpc>
              <a:buFont typeface="Wingdings 3" pitchFamily="18" charset="2"/>
              <a:buNone/>
            </a:pPr>
            <a:r>
              <a:rPr lang="pl-PL" sz="2400" smtClean="0"/>
              <a:t>Uwielbienia </a:t>
            </a:r>
          </a:p>
          <a:p>
            <a:pPr marL="0" indent="0" eaLnBrk="1" hangingPunct="1">
              <a:lnSpc>
                <a:spcPct val="80000"/>
              </a:lnSpc>
              <a:buFont typeface="Wingdings 3" pitchFamily="18" charset="2"/>
              <a:buNone/>
            </a:pPr>
            <a:r>
              <a:rPr lang="pl-PL" sz="2400" smtClean="0">
                <a:solidFill>
                  <a:srgbClr val="72A528"/>
                </a:solidFill>
              </a:rPr>
              <a:t>	</a:t>
            </a:r>
            <a:r>
              <a:rPr lang="pl-PL" sz="2400" smtClean="0">
                <a:solidFill>
                  <a:srgbClr val="00FF00"/>
                </a:solidFill>
              </a:rPr>
              <a:t>Panie Boże, kocham Cię</a:t>
            </a:r>
            <a:r>
              <a:rPr lang="en-US" sz="2400" smtClean="0">
                <a:solidFill>
                  <a:srgbClr val="00FF00"/>
                </a:solidFill>
              </a:rPr>
              <a:t> i uwielbiam</a:t>
            </a:r>
            <a:r>
              <a:rPr lang="pl-PL" sz="2400" smtClean="0">
                <a:solidFill>
                  <a:srgbClr val="00FF00"/>
                </a:solidFill>
              </a:rPr>
              <a:t> w </a:t>
            </a:r>
            <a:r>
              <a:rPr lang="en-US" sz="2400" smtClean="0">
                <a:solidFill>
                  <a:srgbClr val="00FF00"/>
                </a:solidFill>
              </a:rPr>
              <a:t>ludziach</a:t>
            </a:r>
            <a:r>
              <a:rPr lang="pl-PL" sz="2400" smtClean="0">
                <a:solidFill>
                  <a:srgbClr val="00FF00"/>
                </a:solidFill>
              </a:rPr>
              <a:t>, których spotykam każdego dnia!</a:t>
            </a:r>
          </a:p>
          <a:p>
            <a:pPr marL="0" indent="0" eaLnBrk="1" hangingPunct="1">
              <a:lnSpc>
                <a:spcPct val="80000"/>
              </a:lnSpc>
              <a:buFont typeface="Wingdings 3" pitchFamily="18" charset="2"/>
              <a:buNone/>
            </a:pPr>
            <a:r>
              <a:rPr lang="pl-PL" sz="2400" smtClean="0"/>
              <a:t>Dziękczynienia </a:t>
            </a:r>
          </a:p>
          <a:p>
            <a:pPr marL="0" indent="0" eaLnBrk="1" hangingPunct="1">
              <a:lnSpc>
                <a:spcPct val="80000"/>
              </a:lnSpc>
              <a:buFont typeface="Wingdings 3" pitchFamily="18" charset="2"/>
              <a:buNone/>
            </a:pPr>
            <a:r>
              <a:rPr lang="pl-PL" sz="2400" smtClean="0">
                <a:solidFill>
                  <a:srgbClr val="72A528"/>
                </a:solidFill>
              </a:rPr>
              <a:t>	</a:t>
            </a:r>
            <a:r>
              <a:rPr lang="pl-PL" sz="2400" smtClean="0">
                <a:solidFill>
                  <a:srgbClr val="00FF00"/>
                </a:solidFill>
              </a:rPr>
              <a:t>Panie Boże, dziękuję Ci za trudnego kolegę w klasie, bo widzę jak mało jeszcze we mnie miłości!</a:t>
            </a:r>
          </a:p>
          <a:p>
            <a:pPr marL="0" indent="0" eaLnBrk="1" hangingPunct="1">
              <a:lnSpc>
                <a:spcPct val="80000"/>
              </a:lnSpc>
              <a:buFont typeface="Wingdings 3" pitchFamily="18" charset="2"/>
              <a:buNone/>
            </a:pPr>
            <a:r>
              <a:rPr lang="pl-PL" sz="2400" smtClean="0"/>
              <a:t>Przebłagania</a:t>
            </a:r>
            <a:endParaRPr lang="en-US" sz="2400" smtClean="0"/>
          </a:p>
          <a:p>
            <a:pPr marL="0" indent="0" eaLnBrk="1" hangingPunct="1">
              <a:lnSpc>
                <a:spcPct val="80000"/>
              </a:lnSpc>
              <a:buFont typeface="Wingdings 3" pitchFamily="18" charset="2"/>
              <a:buNone/>
            </a:pPr>
            <a:r>
              <a:rPr lang="en-US" sz="2400" smtClean="0">
                <a:solidFill>
                  <a:srgbClr val="00FF00"/>
                </a:solidFill>
              </a:rPr>
              <a:t>	</a:t>
            </a:r>
            <a:r>
              <a:rPr lang="pl-PL" sz="2400" smtClean="0">
                <a:solidFill>
                  <a:srgbClr val="00FF00"/>
                </a:solidFill>
              </a:rPr>
              <a:t>Panie Boże, przebacz mi zachowanie wobec mojej siostry. Daj mi łaskę abym umiał szczerze ją przeprosić...</a:t>
            </a:r>
            <a:r>
              <a:rPr lang="pl-PL" sz="2400" smtClean="0"/>
              <a:t> </a:t>
            </a:r>
          </a:p>
          <a:p>
            <a:pPr marL="0" indent="0" eaLnBrk="1" hangingPunct="1">
              <a:lnSpc>
                <a:spcPct val="80000"/>
              </a:lnSpc>
              <a:buFont typeface="Wingdings 3" pitchFamily="18" charset="2"/>
              <a:buNone/>
            </a:pPr>
            <a:r>
              <a:rPr lang="pl-PL" sz="2400" smtClean="0">
                <a:solidFill>
                  <a:srgbClr val="72A528"/>
                </a:solidFill>
              </a:rPr>
              <a:t>	</a:t>
            </a:r>
            <a:r>
              <a:rPr lang="pl-PL" sz="2400" smtClean="0"/>
              <a:t>Prośby</a:t>
            </a:r>
          </a:p>
          <a:p>
            <a:pPr marL="0" indent="0" eaLnBrk="1" hangingPunct="1">
              <a:lnSpc>
                <a:spcPct val="80000"/>
              </a:lnSpc>
              <a:buFont typeface="Wingdings 3" pitchFamily="18" charset="2"/>
              <a:buNone/>
            </a:pPr>
            <a:r>
              <a:rPr lang="pl-PL" sz="2400" smtClean="0">
                <a:solidFill>
                  <a:srgbClr val="72A528"/>
                </a:solidFill>
              </a:rPr>
              <a:t>	</a:t>
            </a:r>
            <a:r>
              <a:rPr lang="pl-PL" sz="2400" smtClean="0">
                <a:solidFill>
                  <a:srgbClr val="00FF00"/>
                </a:solidFill>
              </a:rPr>
              <a:t>Panie Boże, proszę ciebie za moją babcię, która odeszła od nas niedawno. Daj jej życie wieczne. Umocnij też mojego dziadka, który przeżywa żałobę</a:t>
            </a:r>
            <a:r>
              <a:rPr lang="en-US" sz="2400" smtClean="0">
                <a:solidFill>
                  <a:srgbClr val="00FF00"/>
                </a:solidFill>
              </a:rPr>
              <a:t>.</a:t>
            </a:r>
            <a:endParaRPr lang="pl-PL" sz="2400" smtClean="0">
              <a:solidFill>
                <a:srgbClr val="00FF00"/>
              </a:solidFill>
            </a:endParaRPr>
          </a:p>
          <a:p>
            <a:pPr marL="0" indent="0" eaLnBrk="1" hangingPunct="1">
              <a:lnSpc>
                <a:spcPct val="80000"/>
              </a:lnSpc>
            </a:pPr>
            <a:endParaRPr lang="pl-PL" sz="2400" smtClean="0">
              <a:solidFill>
                <a:srgbClr val="00FF00"/>
              </a:solidFill>
            </a:endParaRPr>
          </a:p>
          <a:p>
            <a:pPr marL="0" indent="0" eaLnBrk="1" hangingPunct="1">
              <a:lnSpc>
                <a:spcPct val="80000"/>
              </a:lnSpc>
            </a:pPr>
            <a:endParaRPr lang="pl-PL" sz="17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ytuł 1"/>
          <p:cNvSpPr>
            <a:spLocks noGrp="1"/>
          </p:cNvSpPr>
          <p:nvPr>
            <p:ph type="title"/>
          </p:nvPr>
        </p:nvSpPr>
        <p:spPr>
          <a:xfrm>
            <a:off x="677863" y="879475"/>
            <a:ext cx="8596312" cy="1320800"/>
          </a:xfrm>
        </p:spPr>
        <p:txBody>
          <a:bodyPr/>
          <a:lstStyle/>
          <a:p>
            <a:pPr eaLnBrk="1" hangingPunct="1"/>
            <a:r>
              <a:rPr lang="pl-PL" smtClean="0"/>
              <a:t>Modlić się za umarłych!</a:t>
            </a:r>
          </a:p>
        </p:txBody>
      </p:sp>
      <p:sp>
        <p:nvSpPr>
          <p:cNvPr id="28674" name="Symbol zastępczy zawartości 3"/>
          <p:cNvSpPr>
            <a:spLocks noGrp="1"/>
          </p:cNvSpPr>
          <p:nvPr>
            <p:ph idx="1"/>
          </p:nvPr>
        </p:nvSpPr>
        <p:spPr/>
        <p:txBody>
          <a:bodyPr/>
          <a:lstStyle/>
          <a:p>
            <a:pPr marL="0" indent="0" algn="ctr" eaLnBrk="1" hangingPunct="1">
              <a:buFont typeface="Wingdings 3" pitchFamily="18" charset="2"/>
              <a:buNone/>
            </a:pPr>
            <a:r>
              <a:rPr lang="pl-PL" sz="2000" smtClean="0"/>
              <a:t>Pamiętajmy o naszych bliskich zmarłych nie tylko 1 i 2 listopada,</a:t>
            </a:r>
          </a:p>
          <a:p>
            <a:pPr marL="0" indent="0" algn="ctr" eaLnBrk="1" hangingPunct="1">
              <a:buFont typeface="Wingdings 3" pitchFamily="18" charset="2"/>
              <a:buNone/>
            </a:pPr>
            <a:r>
              <a:rPr lang="pl-PL" sz="2000" smtClean="0"/>
              <a:t>nasza modlitwa jest </a:t>
            </a:r>
            <a:r>
              <a:rPr lang="en-US" sz="2000" smtClean="0"/>
              <a:t>im</a:t>
            </a:r>
            <a:r>
              <a:rPr lang="pl-PL" sz="2000" smtClean="0"/>
              <a:t> potrzebna każdego dnia!</a:t>
            </a:r>
          </a:p>
          <a:p>
            <a:pPr marL="0" indent="0" algn="ctr" eaLnBrk="1" hangingPunct="1"/>
            <a:endParaRPr lang="pl-PL" sz="2000" smtClean="0"/>
          </a:p>
          <a:p>
            <a:pPr marL="0" indent="0" algn="ctr" eaLnBrk="1" hangingPunct="1">
              <a:buFont typeface="Wingdings 3" pitchFamily="18" charset="2"/>
              <a:buNone/>
            </a:pPr>
            <a:r>
              <a:rPr lang="pl-PL" sz="2000" smtClean="0"/>
              <a:t>To ty możesz pomóc im w osiągnięciu nieba!</a:t>
            </a:r>
          </a:p>
          <a:p>
            <a:pPr marL="0" indent="0" algn="ctr" eaLnBrk="1" hangingPunct="1">
              <a:buFont typeface="Wingdings 3" pitchFamily="18" charset="2"/>
              <a:buNone/>
            </a:pPr>
            <a:r>
              <a:rPr lang="pl-PL" sz="2000" smtClean="0"/>
              <a:t>Twoja modlitwa ma sens!</a:t>
            </a:r>
          </a:p>
        </p:txBody>
      </p:sp>
      <p:pic>
        <p:nvPicPr>
          <p:cNvPr id="6" name="Obraz 5"/>
          <p:cNvPicPr>
            <a:picLocks noChangeAspect="1"/>
          </p:cNvPicPr>
          <p:nvPr/>
        </p:nvPicPr>
        <p:blipFill>
          <a:blip r:embed="rId2">
            <a:extLst>
              <a:ext uri="{28A0092B-C50C-407E-A947-70E740481C1C}"/>
            </a:extLst>
          </a:blip>
          <a:stretch>
            <a:fillRect/>
          </a:stretch>
        </p:blipFill>
        <p:spPr>
          <a:xfrm>
            <a:off x="1608383" y="4342297"/>
            <a:ext cx="6839344" cy="23109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ytuł 1"/>
          <p:cNvSpPr>
            <a:spLocks noGrp="1"/>
          </p:cNvSpPr>
          <p:nvPr>
            <p:ph type="title"/>
          </p:nvPr>
        </p:nvSpPr>
        <p:spPr>
          <a:xfrm>
            <a:off x="604838" y="438150"/>
            <a:ext cx="8596312" cy="1320800"/>
          </a:xfrm>
        </p:spPr>
        <p:txBody>
          <a:bodyPr/>
          <a:lstStyle/>
          <a:p>
            <a:pPr algn="ctr" eaLnBrk="1" hangingPunct="1"/>
            <a:r>
              <a:rPr lang="pl-PL" b="1" smtClean="0"/>
              <a:t>Jak najlepiej komuś pomóc</a:t>
            </a:r>
            <a:r>
              <a:rPr lang="en-US" b="1" smtClean="0"/>
              <a:t> kiedy czujesz </a:t>
            </a:r>
            <a:r>
              <a:rPr lang="pl-PL" b="1" smtClean="0"/>
              <a:t>się bezradn</a:t>
            </a:r>
            <a:r>
              <a:rPr lang="en-US" b="1" smtClean="0"/>
              <a:t>y</a:t>
            </a:r>
            <a:r>
              <a:rPr lang="pl-PL" b="1" smtClean="0"/>
              <a:t>?</a:t>
            </a:r>
          </a:p>
        </p:txBody>
      </p:sp>
      <p:sp>
        <p:nvSpPr>
          <p:cNvPr id="29698" name="Symbol zastępczy zawartości 2"/>
          <p:cNvSpPr>
            <a:spLocks noGrp="1"/>
          </p:cNvSpPr>
          <p:nvPr>
            <p:ph idx="1"/>
          </p:nvPr>
        </p:nvSpPr>
        <p:spPr>
          <a:xfrm>
            <a:off x="604838" y="1852613"/>
            <a:ext cx="8596312" cy="1684337"/>
          </a:xfrm>
        </p:spPr>
        <p:txBody>
          <a:bodyPr/>
          <a:lstStyle/>
          <a:p>
            <a:pPr marL="0" indent="0" algn="ctr" eaLnBrk="1" hangingPunct="1">
              <a:buFont typeface="Wingdings 3" pitchFamily="18" charset="2"/>
              <a:buNone/>
            </a:pPr>
            <a:r>
              <a:rPr lang="pl-PL" sz="5400" smtClean="0"/>
              <a:t>Pomódl się za niego!</a:t>
            </a:r>
          </a:p>
        </p:txBody>
      </p:sp>
      <p:cxnSp>
        <p:nvCxnSpPr>
          <p:cNvPr id="5" name="Łącznik prosty 4"/>
          <p:cNvCxnSpPr/>
          <p:nvPr/>
        </p:nvCxnSpPr>
        <p:spPr>
          <a:xfrm>
            <a:off x="604838" y="3657600"/>
            <a:ext cx="859631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ymbol zastępczy zawartości 2"/>
          <p:cNvSpPr txBox="1">
            <a:spLocks/>
          </p:cNvSpPr>
          <p:nvPr/>
        </p:nvSpPr>
        <p:spPr>
          <a:xfrm>
            <a:off x="604838" y="4254500"/>
            <a:ext cx="8596312" cy="1684338"/>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fontAlgn="auto">
              <a:buFont typeface="Wingdings 3" charset="2"/>
              <a:buNone/>
              <a:defRPr/>
            </a:pPr>
            <a:r>
              <a:rPr lang="pl-PL" sz="2400" dirty="0" smtClean="0"/>
              <a:t>Nie raz czujemy się bezradni</a:t>
            </a:r>
          </a:p>
          <a:p>
            <a:pPr marL="0" indent="0" algn="ctr" fontAlgn="auto">
              <a:buFont typeface="Wingdings 3" charset="2"/>
              <a:buNone/>
              <a:defRPr/>
            </a:pPr>
            <a:r>
              <a:rPr lang="pl-PL" sz="2400" dirty="0" smtClean="0"/>
              <a:t>i nie jesteśmy w stanie pomóc drugiej osobie,</a:t>
            </a:r>
          </a:p>
          <a:p>
            <a:pPr marL="0" indent="0" algn="ctr" fontAlgn="auto">
              <a:buFont typeface="Wingdings 3" charset="2"/>
              <a:buNone/>
              <a:defRPr/>
            </a:pPr>
            <a:r>
              <a:rPr lang="pl-PL" sz="2400" dirty="0" smtClean="0"/>
              <a:t>Bóg nam przychodzi z pomocą</a:t>
            </a:r>
          </a:p>
          <a:p>
            <a:pPr marL="0" indent="0" algn="ctr" fontAlgn="auto">
              <a:buFont typeface="Wingdings 3" charset="2"/>
              <a:buNone/>
              <a:defRPr/>
            </a:pPr>
            <a:r>
              <a:rPr lang="pl-PL" sz="2400" dirty="0" smtClean="0"/>
              <a:t>- bo dla Boga nie ma nic niemożliwego!</a:t>
            </a:r>
            <a:endParaRPr lang="pl-PL"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ytuł 1"/>
          <p:cNvSpPr>
            <a:spLocks noGrp="1"/>
          </p:cNvSpPr>
          <p:nvPr>
            <p:ph type="title"/>
          </p:nvPr>
        </p:nvSpPr>
        <p:spPr>
          <a:xfrm>
            <a:off x="677863" y="1500188"/>
            <a:ext cx="8596312" cy="1320800"/>
          </a:xfrm>
        </p:spPr>
        <p:txBody>
          <a:bodyPr/>
          <a:lstStyle/>
          <a:p>
            <a:pPr eaLnBrk="1" hangingPunct="1"/>
            <a:r>
              <a:rPr lang="pl-PL" smtClean="0"/>
              <a:t>Zadanie domowe:</a:t>
            </a:r>
          </a:p>
        </p:txBody>
      </p:sp>
      <p:sp>
        <p:nvSpPr>
          <p:cNvPr id="30722" name="Symbol zastępczy zawartości 2"/>
          <p:cNvSpPr>
            <a:spLocks noGrp="1"/>
          </p:cNvSpPr>
          <p:nvPr>
            <p:ph idx="1"/>
          </p:nvPr>
        </p:nvSpPr>
        <p:spPr/>
        <p:txBody>
          <a:bodyPr/>
          <a:lstStyle/>
          <a:p>
            <a:pPr marL="0" indent="0">
              <a:buFont typeface="Wingdings 3" pitchFamily="18" charset="2"/>
              <a:buNone/>
            </a:pPr>
            <a:r>
              <a:rPr lang="pl-PL" sz="3200" smtClean="0"/>
              <a:t>Wklej do zeszytu karteczkę z refleksją: " Kochać, to znaczy.</a:t>
            </a:r>
          </a:p>
          <a:p>
            <a:pPr marL="0" indent="0">
              <a:buFont typeface="Wingdings 3" pitchFamily="18" charset="2"/>
              <a:buNone/>
            </a:pPr>
            <a:r>
              <a:rPr lang="pl-PL" sz="3200" smtClean="0"/>
              <a:t>Napisz listę intecji - osób "żywych i umarłych" za których chcesz się codziennie modlić.</a:t>
            </a:r>
            <a:r>
              <a:rPr lang="en-US" sz="3200" smtClean="0"/>
              <a:t> </a:t>
            </a:r>
            <a:endParaRPr lang="pl-PL" sz="32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rmAutofit fontScale="90000"/>
          </a:bodyPr>
          <a:lstStyle/>
          <a:p>
            <a:pPr eaLnBrk="1" fontAlgn="auto" hangingPunct="1">
              <a:spcAft>
                <a:spcPts val="0"/>
              </a:spcAft>
              <a:defRPr/>
            </a:pPr>
            <a:r>
              <a:rPr lang="pl-PL" sz="4000" dirty="0" smtClean="0"/>
              <a:t>Modlitwa na zakończenie katechezy</a:t>
            </a:r>
            <a:r>
              <a:rPr lang="pl-PL" dirty="0"/>
              <a:t/>
            </a:r>
            <a:br>
              <a:rPr lang="pl-PL" dirty="0"/>
            </a:br>
            <a:r>
              <a:rPr lang="pl-PL" sz="1800" dirty="0" smtClean="0">
                <a:solidFill>
                  <a:schemeClr val="bg1">
                    <a:lumMod val="65000"/>
                  </a:schemeClr>
                </a:solidFill>
              </a:rPr>
              <a:t>Modlitwa ze Stacji XIII, podczas Drogi Krzyżowej przeżywanej przez młodzież z całego świata wraz z papieżem Franciszkiem w Krakowie, w ramach Światowych Dni Młodzieży</a:t>
            </a:r>
            <a:r>
              <a:rPr lang="pl-PL" dirty="0"/>
              <a:t/>
            </a:r>
            <a:br>
              <a:rPr lang="pl-PL" dirty="0"/>
            </a:br>
            <a:endParaRPr lang="pl-PL" dirty="0"/>
          </a:p>
        </p:txBody>
      </p:sp>
      <p:sp>
        <p:nvSpPr>
          <p:cNvPr id="31746" name="Symbol zastępczy zawartości 2"/>
          <p:cNvSpPr>
            <a:spLocks noGrp="1"/>
          </p:cNvSpPr>
          <p:nvPr>
            <p:ph idx="1"/>
          </p:nvPr>
        </p:nvSpPr>
        <p:spPr>
          <a:xfrm>
            <a:off x="677863" y="2159000"/>
            <a:ext cx="8596312" cy="4111625"/>
          </a:xfrm>
        </p:spPr>
        <p:txBody>
          <a:bodyPr/>
          <a:lstStyle/>
          <a:p>
            <a:pPr marL="0" indent="0" algn="just" eaLnBrk="1" hangingPunct="1">
              <a:buFont typeface="Wingdings 3" pitchFamily="18" charset="2"/>
              <a:buNone/>
            </a:pPr>
            <a:r>
              <a:rPr lang="pl-PL" smtClean="0"/>
              <a:t>Panie Jezu, błogosławimy i wysławiamy Cię za ludzi, którzy nie ustają                             w miłosiernej walce o innych, także wtedy, gdy wszyscy inni już się poddali.</a:t>
            </a:r>
          </a:p>
          <a:p>
            <a:pPr marL="0" indent="0" algn="just" eaLnBrk="1" hangingPunct="1">
              <a:buFont typeface="Wingdings 3" pitchFamily="18" charset="2"/>
              <a:buNone/>
            </a:pPr>
            <a:r>
              <a:rPr lang="pl-PL" smtClean="0"/>
              <a:t>Dziękujemy za tych, którzy w pełnym zawierzeniu Tobie modlą się za zmarłych                    – tragicznie, niespodziewanie, w uporze, buncie, w odmowie nawrócenia.</a:t>
            </a:r>
          </a:p>
          <a:p>
            <a:pPr marL="0" indent="0" algn="just" eaLnBrk="1" hangingPunct="1">
              <a:buFont typeface="Wingdings 3" pitchFamily="18" charset="2"/>
              <a:buNone/>
            </a:pPr>
            <a:r>
              <a:rPr lang="pl-PL" smtClean="0"/>
              <a:t>Za tych, którzy upartą modlitwą towarzyszą tym, którzy nie chcą żadnego towarzyszenia, którzy brną w zło, pogodzili się z nałogiem lub w ogóle już nie dostrzegają zła, które czynią.</a:t>
            </a:r>
          </a:p>
          <a:p>
            <a:pPr marL="0" indent="0" algn="just" eaLnBrk="1" hangingPunct="1">
              <a:buFont typeface="Wingdings 3" pitchFamily="18" charset="2"/>
              <a:buNone/>
            </a:pPr>
            <a:r>
              <a:rPr lang="pl-PL" smtClean="0"/>
              <a:t>Dziękujemy Ci za tych, którzy modlitwą i postem wspierają nieuleczalnie chorych, konających, opłakujących swoich bliskich. Którzy modlą się o pokój,                   o który już nikt poza nimi i ofiarami wojny nie zabiega.</a:t>
            </a:r>
          </a:p>
          <a:p>
            <a:pPr marL="0" indent="0" algn="just" eaLnBrk="1" hangingPunct="1">
              <a:buFont typeface="Wingdings 3" pitchFamily="18" charset="2"/>
              <a:buNone/>
            </a:pPr>
            <a:r>
              <a:rPr lang="pl-PL" smtClean="0"/>
              <a:t>Prosimy, rozpal i w nas ten charyzmat miłosiernej modlitwy za żywych                                i umarłych! Amen.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ytuł 1"/>
          <p:cNvSpPr>
            <a:spLocks noGrp="1"/>
          </p:cNvSpPr>
          <p:nvPr>
            <p:ph type="title"/>
          </p:nvPr>
        </p:nvSpPr>
        <p:spPr>
          <a:xfrm>
            <a:off x="604838" y="2997200"/>
            <a:ext cx="8596312" cy="1320800"/>
          </a:xfrm>
        </p:spPr>
        <p:txBody>
          <a:bodyPr/>
          <a:lstStyle/>
          <a:p>
            <a:pPr algn="ctr" eaLnBrk="1" hangingPunct="1"/>
            <a:r>
              <a:rPr lang="pl-PL" sz="2800" b="1" smtClean="0"/>
              <a:t>przygotował</a:t>
            </a:r>
          </a:p>
        </p:txBody>
      </p:sp>
      <p:sp>
        <p:nvSpPr>
          <p:cNvPr id="32770" name="Symbol zastępczy zawartości 2"/>
          <p:cNvSpPr>
            <a:spLocks noGrp="1"/>
          </p:cNvSpPr>
          <p:nvPr>
            <p:ph idx="1"/>
          </p:nvPr>
        </p:nvSpPr>
        <p:spPr>
          <a:xfrm>
            <a:off x="604838" y="3657600"/>
            <a:ext cx="8596312" cy="1684338"/>
          </a:xfrm>
        </p:spPr>
        <p:txBody>
          <a:bodyPr/>
          <a:lstStyle/>
          <a:p>
            <a:pPr marL="0" indent="0" algn="ctr" eaLnBrk="1" hangingPunct="1">
              <a:buFont typeface="Wingdings 3" pitchFamily="18" charset="2"/>
              <a:buNone/>
            </a:pPr>
            <a:r>
              <a:rPr lang="pl-PL" sz="3200" smtClean="0"/>
              <a:t>Kamil Hadaś</a:t>
            </a:r>
            <a:endParaRPr lang="en-US" sz="3200" smtClean="0"/>
          </a:p>
          <a:p>
            <a:pPr marL="0" indent="0" algn="ctr" eaLnBrk="1" hangingPunct="1">
              <a:buFont typeface="Wingdings 3" pitchFamily="18" charset="2"/>
              <a:buNone/>
            </a:pPr>
            <a:endParaRPr lang="en-US" sz="1000" smtClean="0"/>
          </a:p>
          <a:p>
            <a:pPr marL="0" indent="0" algn="ctr" eaLnBrk="1" hangingPunct="1">
              <a:buFont typeface="Wingdings 3" pitchFamily="18" charset="2"/>
              <a:buNone/>
            </a:pPr>
            <a:endParaRPr lang="en-US" sz="1000" smtClean="0"/>
          </a:p>
          <a:p>
            <a:pPr marL="0" indent="0" algn="ctr" eaLnBrk="1" hangingPunct="1">
              <a:buFont typeface="Wingdings 3" pitchFamily="18" charset="2"/>
              <a:buNone/>
            </a:pPr>
            <a:r>
              <a:rPr lang="en-US" sz="1000" smtClean="0"/>
              <a:t>Poprawione: Karol Fromont</a:t>
            </a:r>
            <a:endParaRPr lang="pl-PL" sz="1000" smtClean="0"/>
          </a:p>
        </p:txBody>
      </p:sp>
      <p:cxnSp>
        <p:nvCxnSpPr>
          <p:cNvPr id="5" name="Łącznik prosty 4"/>
          <p:cNvCxnSpPr/>
          <p:nvPr/>
        </p:nvCxnSpPr>
        <p:spPr>
          <a:xfrm>
            <a:off x="604838" y="3657600"/>
            <a:ext cx="859631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ytuł 1"/>
          <p:cNvSpPr>
            <a:spLocks noGrp="1"/>
          </p:cNvSpPr>
          <p:nvPr>
            <p:ph type="title"/>
          </p:nvPr>
        </p:nvSpPr>
        <p:spPr>
          <a:xfrm>
            <a:off x="808038" y="4935538"/>
            <a:ext cx="8596312" cy="1320800"/>
          </a:xfrm>
        </p:spPr>
        <p:txBody>
          <a:bodyPr/>
          <a:lstStyle/>
          <a:p>
            <a:pPr eaLnBrk="1" hangingPunct="1"/>
            <a:r>
              <a:rPr lang="pl-PL" sz="3200" b="1" i="1" smtClean="0">
                <a:solidFill>
                  <a:schemeClr val="tx1"/>
                </a:solidFill>
              </a:rPr>
              <a:t>o. Paweł Krupa OP</a:t>
            </a:r>
            <a:r>
              <a:rPr lang="en-US" sz="3200" b="1" i="1" smtClean="0">
                <a:solidFill>
                  <a:schemeClr val="tx1"/>
                </a:solidFill>
              </a:rPr>
              <a:t> - mówi jak jest ...</a:t>
            </a:r>
            <a:endParaRPr lang="pl-PL" sz="3200" b="1" i="1" smtClean="0">
              <a:solidFill>
                <a:schemeClr val="tx1"/>
              </a:solidFill>
            </a:endParaRPr>
          </a:p>
        </p:txBody>
      </p:sp>
      <p:pic>
        <p:nvPicPr>
          <p:cNvPr id="4" name="Shape">
            <a:hlinkClick r:id="" action="ppaction://media"/>
          </p:cNvPr>
          <p:cNvPicPr>
            <a:picLocks noGrp="1" noChangeAspect="1"/>
          </p:cNvPicPr>
          <p:nvPr>
            <p:ph idx="1"/>
            <a:videoFile r:link="rId1"/>
          </p:nvPr>
        </p:nvPicPr>
        <p:blipFill>
          <a:blip r:embed="rId3"/>
          <a:srcRect/>
          <a:stretch>
            <a:fillRect/>
          </a:stretch>
        </p:blipFill>
        <p:spPr>
          <a:xfrm>
            <a:off x="203200" y="165100"/>
            <a:ext cx="8339138" cy="3881438"/>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ytuł 1"/>
          <p:cNvSpPr>
            <a:spLocks noGrp="1"/>
          </p:cNvSpPr>
          <p:nvPr>
            <p:ph type="title"/>
          </p:nvPr>
        </p:nvSpPr>
        <p:spPr/>
        <p:txBody>
          <a:bodyPr/>
          <a:lstStyle/>
          <a:p>
            <a:pPr eaLnBrk="1" hangingPunct="1"/>
            <a:r>
              <a:rPr lang="pl-PL" smtClean="0"/>
              <a:t>Otwórz swe serce na relację z Bogiem!</a:t>
            </a:r>
          </a:p>
        </p:txBody>
      </p:sp>
      <p:sp>
        <p:nvSpPr>
          <p:cNvPr id="4" name="Serce 3"/>
          <p:cNvSpPr/>
          <p:nvPr/>
        </p:nvSpPr>
        <p:spPr>
          <a:xfrm>
            <a:off x="3838575" y="4297363"/>
            <a:ext cx="2057400" cy="1744662"/>
          </a:xfrm>
          <a:prstGeom prst="heart">
            <a:avLst/>
          </a:prstGeom>
          <a:solidFill>
            <a:srgbClr val="C00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pl-PL"/>
          </a:p>
        </p:txBody>
      </p:sp>
      <p:sp>
        <p:nvSpPr>
          <p:cNvPr id="5" name="Strzałka w dół 4"/>
          <p:cNvSpPr/>
          <p:nvPr/>
        </p:nvSpPr>
        <p:spPr>
          <a:xfrm rot="10800000">
            <a:off x="4398963" y="3140075"/>
            <a:ext cx="420687" cy="96202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pl-PL">
              <a:solidFill>
                <a:schemeClr val="accent6"/>
              </a:solidFill>
            </a:endParaRPr>
          </a:p>
        </p:txBody>
      </p:sp>
      <p:sp>
        <p:nvSpPr>
          <p:cNvPr id="6" name="Strzałka w dół 5"/>
          <p:cNvSpPr/>
          <p:nvPr/>
        </p:nvSpPr>
        <p:spPr>
          <a:xfrm>
            <a:off x="4960938" y="3140075"/>
            <a:ext cx="420687" cy="96202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pl-PL"/>
          </a:p>
        </p:txBody>
      </p:sp>
      <p:sp>
        <p:nvSpPr>
          <p:cNvPr id="7" name="Tytuł 1"/>
          <p:cNvSpPr txBox="1">
            <a:spLocks/>
          </p:cNvSpPr>
          <p:nvPr/>
        </p:nvSpPr>
        <p:spPr>
          <a:xfrm>
            <a:off x="568325" y="1930400"/>
            <a:ext cx="8596313"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pl-PL" sz="6600" b="1" dirty="0" smtClean="0">
                <a:solidFill>
                  <a:srgbClr val="FFC000"/>
                </a:solidFill>
                <a:effectLst>
                  <a:outerShdw blurRad="38100" dist="38100" dir="2700000" algn="tl">
                    <a:srgbClr val="000000">
                      <a:alpha val="43137"/>
                    </a:srgbClr>
                  </a:outerShdw>
                </a:effectLst>
              </a:rPr>
              <a:t>BÓG</a:t>
            </a:r>
            <a:endParaRPr lang="pl-PL" sz="6600" b="1" dirty="0">
              <a:solidFill>
                <a:srgbClr val="FFC000"/>
              </a:solidFill>
              <a:effectLst>
                <a:outerShdw blurRad="38100" dist="38100" dir="2700000" algn="tl">
                  <a:srgbClr val="000000">
                    <a:alpha val="43137"/>
                  </a:srgbClr>
                </a:outerShdw>
              </a:effectLst>
            </a:endParaRPr>
          </a:p>
        </p:txBody>
      </p:sp>
      <p:sp>
        <p:nvSpPr>
          <p:cNvPr id="9" name="Symbol zastępczy zawartości 2"/>
          <p:cNvSpPr txBox="1">
            <a:spLocks/>
          </p:cNvSpPr>
          <p:nvPr/>
        </p:nvSpPr>
        <p:spPr>
          <a:xfrm>
            <a:off x="5475288" y="3336925"/>
            <a:ext cx="3268662" cy="56832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auto">
              <a:buFont typeface="Wingdings 3" charset="2"/>
              <a:buNone/>
              <a:defRPr/>
            </a:pPr>
            <a:r>
              <a:rPr lang="pl-PL" sz="2400" b="1" dirty="0" smtClean="0">
                <a:solidFill>
                  <a:schemeClr val="accent4"/>
                </a:solidFill>
              </a:rPr>
              <a:t>słuchaj</a:t>
            </a:r>
          </a:p>
        </p:txBody>
      </p:sp>
      <p:sp>
        <p:nvSpPr>
          <p:cNvPr id="10" name="Symbol zastępczy zawartości 2"/>
          <p:cNvSpPr txBox="1">
            <a:spLocks/>
          </p:cNvSpPr>
          <p:nvPr/>
        </p:nvSpPr>
        <p:spPr>
          <a:xfrm>
            <a:off x="990600" y="3336925"/>
            <a:ext cx="3268663" cy="56832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fontAlgn="auto">
              <a:buFont typeface="Wingdings 3" charset="2"/>
              <a:buNone/>
              <a:defRPr/>
            </a:pPr>
            <a:r>
              <a:rPr lang="pl-PL" sz="2400" b="1" dirty="0" smtClean="0">
                <a:solidFill>
                  <a:schemeClr val="accent6"/>
                </a:solidFill>
              </a:rPr>
              <a:t>mów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ytuł 1"/>
          <p:cNvSpPr>
            <a:spLocks noGrp="1"/>
          </p:cNvSpPr>
          <p:nvPr>
            <p:ph type="title"/>
          </p:nvPr>
        </p:nvSpPr>
        <p:spPr>
          <a:xfrm>
            <a:off x="677863" y="608013"/>
            <a:ext cx="10002837" cy="1050925"/>
          </a:xfrm>
        </p:spPr>
        <p:txBody>
          <a:bodyPr/>
          <a:lstStyle/>
          <a:p>
            <a:pPr algn="ctr" eaLnBrk="1" hangingPunct="1"/>
            <a:r>
              <a:rPr lang="pl-PL" smtClean="0"/>
              <a:t>Nasza modlitwa</a:t>
            </a:r>
            <a:r>
              <a:rPr lang="en-US" smtClean="0"/>
              <a:t>: relacja z Bogiem</a:t>
            </a:r>
            <a:endParaRPr lang="pl-PL" smtClean="0"/>
          </a:p>
        </p:txBody>
      </p:sp>
      <p:sp>
        <p:nvSpPr>
          <p:cNvPr id="21506" name="Symbol zastępczy zawartości 2"/>
          <p:cNvSpPr>
            <a:spLocks noGrp="1"/>
          </p:cNvSpPr>
          <p:nvPr>
            <p:ph idx="1"/>
          </p:nvPr>
        </p:nvSpPr>
        <p:spPr>
          <a:xfrm>
            <a:off x="3341688" y="3332163"/>
            <a:ext cx="3268662" cy="890587"/>
          </a:xfrm>
        </p:spPr>
        <p:txBody>
          <a:bodyPr/>
          <a:lstStyle/>
          <a:p>
            <a:pPr marL="0" indent="0" algn="ctr" eaLnBrk="1" hangingPunct="1">
              <a:buFont typeface="Wingdings 3" pitchFamily="18" charset="2"/>
              <a:buNone/>
            </a:pPr>
            <a:r>
              <a:rPr lang="pl-PL" sz="4000" smtClean="0"/>
              <a:t>MODLITWA</a:t>
            </a:r>
          </a:p>
        </p:txBody>
      </p:sp>
      <p:sp>
        <p:nvSpPr>
          <p:cNvPr id="4" name="Symbol zastępczy zawartości 2"/>
          <p:cNvSpPr txBox="1">
            <a:spLocks/>
          </p:cNvSpPr>
          <p:nvPr/>
        </p:nvSpPr>
        <p:spPr bwMode="auto">
          <a:xfrm>
            <a:off x="425450" y="2185988"/>
            <a:ext cx="3268663" cy="569912"/>
          </a:xfrm>
          <a:prstGeom prst="rect">
            <a:avLst/>
          </a:prstGeom>
          <a:noFill/>
          <a:ln w="9525">
            <a:noFill/>
            <a:miter lim="800000"/>
            <a:headEnd/>
            <a:tailEnd/>
          </a:ln>
        </p:spPr>
        <p:txBody>
          <a:bodyPr/>
          <a:lstStyle/>
          <a:p>
            <a:pPr algn="ctr">
              <a:spcBef>
                <a:spcPts val="1000"/>
              </a:spcBef>
              <a:buClr>
                <a:schemeClr val="accent1"/>
              </a:buClr>
              <a:buSzPct val="80000"/>
              <a:buFont typeface="Wingdings 3" pitchFamily="18" charset="2"/>
              <a:buNone/>
            </a:pPr>
            <a:r>
              <a:rPr lang="en-US" sz="2400">
                <a:latin typeface="Trebuchet MS" pitchFamily="34" charset="0"/>
              </a:rPr>
              <a:t>modlitwa </a:t>
            </a:r>
            <a:r>
              <a:rPr lang="pl-PL" sz="2400"/>
              <a:t>śpiewem</a:t>
            </a:r>
          </a:p>
        </p:txBody>
      </p:sp>
      <p:sp>
        <p:nvSpPr>
          <p:cNvPr id="5" name="Symbol zastępczy zawartości 2"/>
          <p:cNvSpPr txBox="1">
            <a:spLocks/>
          </p:cNvSpPr>
          <p:nvPr/>
        </p:nvSpPr>
        <p:spPr bwMode="auto">
          <a:xfrm>
            <a:off x="6256338" y="2601913"/>
            <a:ext cx="3270250" cy="569912"/>
          </a:xfrm>
          <a:prstGeom prst="rect">
            <a:avLst/>
          </a:prstGeom>
          <a:noFill/>
          <a:ln w="9525">
            <a:noFill/>
            <a:miter lim="800000"/>
            <a:headEnd/>
            <a:tailEnd/>
          </a:ln>
        </p:spPr>
        <p:txBody>
          <a:bodyPr/>
          <a:lstStyle/>
          <a:p>
            <a:pPr algn="ctr">
              <a:spcBef>
                <a:spcPts val="1000"/>
              </a:spcBef>
              <a:buClr>
                <a:schemeClr val="accent1"/>
              </a:buClr>
              <a:buSzPct val="80000"/>
              <a:buFont typeface="Wingdings 3" pitchFamily="18" charset="2"/>
              <a:buNone/>
            </a:pPr>
            <a:r>
              <a:rPr lang="pl-PL" sz="2400">
                <a:latin typeface="Trebuchet MS" pitchFamily="34" charset="0"/>
              </a:rPr>
              <a:t>adoracja</a:t>
            </a:r>
          </a:p>
        </p:txBody>
      </p:sp>
      <p:sp>
        <p:nvSpPr>
          <p:cNvPr id="6" name="Symbol zastępczy zawartości 2"/>
          <p:cNvSpPr txBox="1">
            <a:spLocks/>
          </p:cNvSpPr>
          <p:nvPr/>
        </p:nvSpPr>
        <p:spPr bwMode="auto">
          <a:xfrm>
            <a:off x="0" y="3906838"/>
            <a:ext cx="3268663" cy="568325"/>
          </a:xfrm>
          <a:prstGeom prst="rect">
            <a:avLst/>
          </a:prstGeom>
          <a:noFill/>
          <a:ln w="9525">
            <a:noFill/>
            <a:miter lim="800000"/>
            <a:headEnd/>
            <a:tailEnd/>
          </a:ln>
        </p:spPr>
        <p:txBody>
          <a:bodyPr/>
          <a:lstStyle/>
          <a:p>
            <a:pPr algn="ctr">
              <a:spcBef>
                <a:spcPts val="1000"/>
              </a:spcBef>
              <a:buClr>
                <a:schemeClr val="accent1"/>
              </a:buClr>
              <a:buSzPct val="80000"/>
              <a:buFont typeface="Wingdings 3" pitchFamily="18" charset="2"/>
              <a:buNone/>
            </a:pPr>
            <a:r>
              <a:rPr lang="pl-PL" sz="2400">
                <a:latin typeface="Trebuchet MS" pitchFamily="34" charset="0"/>
              </a:rPr>
              <a:t>Różaniec</a:t>
            </a:r>
          </a:p>
        </p:txBody>
      </p:sp>
      <p:sp>
        <p:nvSpPr>
          <p:cNvPr id="7" name="Symbol zastępczy zawartości 2"/>
          <p:cNvSpPr txBox="1">
            <a:spLocks/>
          </p:cNvSpPr>
          <p:nvPr/>
        </p:nvSpPr>
        <p:spPr bwMode="auto">
          <a:xfrm>
            <a:off x="5462588" y="4979988"/>
            <a:ext cx="3705225" cy="720725"/>
          </a:xfrm>
          <a:prstGeom prst="rect">
            <a:avLst/>
          </a:prstGeom>
          <a:noFill/>
          <a:ln w="9525">
            <a:noFill/>
            <a:miter lim="800000"/>
            <a:headEnd/>
            <a:tailEnd/>
          </a:ln>
        </p:spPr>
        <p:txBody>
          <a:bodyPr/>
          <a:lstStyle/>
          <a:p>
            <a:pPr algn="ctr">
              <a:spcBef>
                <a:spcPts val="1000"/>
              </a:spcBef>
              <a:buClr>
                <a:schemeClr val="accent1"/>
              </a:buClr>
              <a:buSzPct val="80000"/>
              <a:buFont typeface="Wingdings 3" pitchFamily="18" charset="2"/>
              <a:buNone/>
            </a:pPr>
            <a:r>
              <a:rPr lang="pl-PL" sz="2400">
                <a:latin typeface="Trebuchet MS" pitchFamily="34" charset="0"/>
              </a:rPr>
              <a:t>czytanie </a:t>
            </a:r>
          </a:p>
          <a:p>
            <a:pPr algn="ctr">
              <a:spcBef>
                <a:spcPts val="1000"/>
              </a:spcBef>
              <a:buClr>
                <a:schemeClr val="accent1"/>
              </a:buClr>
              <a:buSzPct val="80000"/>
              <a:buFont typeface="Wingdings 3" pitchFamily="18" charset="2"/>
              <a:buNone/>
            </a:pPr>
            <a:r>
              <a:rPr lang="pl-PL" sz="2400">
                <a:latin typeface="Trebuchet MS" pitchFamily="34" charset="0"/>
              </a:rPr>
              <a:t>Pisma Świętego</a:t>
            </a:r>
          </a:p>
        </p:txBody>
      </p:sp>
      <p:sp>
        <p:nvSpPr>
          <p:cNvPr id="8" name="Symbol zastępczy zawartości 2"/>
          <p:cNvSpPr txBox="1">
            <a:spLocks/>
          </p:cNvSpPr>
          <p:nvPr/>
        </p:nvSpPr>
        <p:spPr bwMode="auto">
          <a:xfrm>
            <a:off x="7315200" y="3805238"/>
            <a:ext cx="3268663" cy="569912"/>
          </a:xfrm>
          <a:prstGeom prst="rect">
            <a:avLst/>
          </a:prstGeom>
          <a:noFill/>
          <a:ln w="9525">
            <a:noFill/>
            <a:miter lim="800000"/>
            <a:headEnd/>
            <a:tailEnd/>
          </a:ln>
        </p:spPr>
        <p:txBody>
          <a:bodyPr/>
          <a:lstStyle/>
          <a:p>
            <a:pPr algn="ctr">
              <a:spcBef>
                <a:spcPts val="1000"/>
              </a:spcBef>
              <a:buClr>
                <a:schemeClr val="accent1"/>
              </a:buClr>
              <a:buSzPct val="80000"/>
              <a:buFont typeface="Wingdings 3" pitchFamily="18" charset="2"/>
              <a:buNone/>
            </a:pPr>
            <a:r>
              <a:rPr lang="en-US" sz="2400"/>
              <a:t>modlitwa spontaniczna</a:t>
            </a:r>
            <a:endParaRPr lang="pl-PL" sz="2400"/>
          </a:p>
        </p:txBody>
      </p:sp>
      <p:sp>
        <p:nvSpPr>
          <p:cNvPr id="9" name="Symbol zastępczy zawartości 2"/>
          <p:cNvSpPr txBox="1">
            <a:spLocks/>
          </p:cNvSpPr>
          <p:nvPr/>
        </p:nvSpPr>
        <p:spPr bwMode="auto">
          <a:xfrm>
            <a:off x="1706563" y="5056188"/>
            <a:ext cx="3268662" cy="569912"/>
          </a:xfrm>
          <a:prstGeom prst="rect">
            <a:avLst/>
          </a:prstGeom>
          <a:noFill/>
          <a:ln w="9525">
            <a:noFill/>
            <a:miter lim="800000"/>
            <a:headEnd/>
            <a:tailEnd/>
          </a:ln>
        </p:spPr>
        <p:txBody>
          <a:bodyPr/>
          <a:lstStyle/>
          <a:p>
            <a:pPr algn="ctr">
              <a:spcBef>
                <a:spcPts val="1000"/>
              </a:spcBef>
              <a:buClr>
                <a:schemeClr val="accent1"/>
              </a:buClr>
              <a:buSzPct val="80000"/>
              <a:buFont typeface="Wingdings 3" pitchFamily="18" charset="2"/>
              <a:buNone/>
            </a:pPr>
            <a:r>
              <a:rPr lang="en-US" sz="2400">
                <a:latin typeface="Trebuchet MS" pitchFamily="34" charset="0"/>
              </a:rPr>
              <a:t>Eucharystia</a:t>
            </a:r>
            <a:endParaRPr lang="pl-PL" sz="2400">
              <a:latin typeface="Trebuchet MS" pitchFamily="34" charset="0"/>
            </a:endParaRPr>
          </a:p>
        </p:txBody>
      </p:sp>
      <p:sp>
        <p:nvSpPr>
          <p:cNvPr id="10" name="Symbol zastępczy zawartości 2"/>
          <p:cNvSpPr txBox="1">
            <a:spLocks/>
          </p:cNvSpPr>
          <p:nvPr/>
        </p:nvSpPr>
        <p:spPr bwMode="auto">
          <a:xfrm>
            <a:off x="4046538" y="1801813"/>
            <a:ext cx="3268662" cy="568325"/>
          </a:xfrm>
          <a:prstGeom prst="rect">
            <a:avLst/>
          </a:prstGeom>
          <a:noFill/>
          <a:ln w="9525">
            <a:noFill/>
            <a:miter lim="800000"/>
            <a:headEnd/>
            <a:tailEnd/>
          </a:ln>
        </p:spPr>
        <p:txBody>
          <a:bodyPr/>
          <a:lstStyle/>
          <a:p>
            <a:pPr algn="ctr">
              <a:spcBef>
                <a:spcPts val="1000"/>
              </a:spcBef>
              <a:buClr>
                <a:schemeClr val="accent1"/>
              </a:buClr>
              <a:buSzPct val="80000"/>
              <a:buFont typeface="Wingdings 3" pitchFamily="18" charset="2"/>
              <a:buNone/>
            </a:pPr>
            <a:r>
              <a:rPr lang="en-US" sz="2400">
                <a:latin typeface="Trebuchet MS" pitchFamily="34" charset="0"/>
              </a:rPr>
              <a:t>sumienie</a:t>
            </a:r>
            <a:endParaRPr lang="pl-PL" sz="2400">
              <a:latin typeface="Trebuchet MS" pitchFamily="34" charset="0"/>
            </a:endParaRPr>
          </a:p>
        </p:txBody>
      </p:sp>
      <p:cxnSp>
        <p:nvCxnSpPr>
          <p:cNvPr id="12" name="Łącznik prosty ze strzałką 11"/>
          <p:cNvCxnSpPr>
            <a:endCxn id="10" idx="2"/>
          </p:cNvCxnSpPr>
          <p:nvPr/>
        </p:nvCxnSpPr>
        <p:spPr>
          <a:xfrm flipV="1">
            <a:off x="5173663" y="2370138"/>
            <a:ext cx="508000" cy="830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a:xfrm flipV="1">
            <a:off x="6353175" y="3128963"/>
            <a:ext cx="841375"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a:off x="6477000" y="3929063"/>
            <a:ext cx="1103313" cy="161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p:cNvCxnSpPr/>
          <p:nvPr/>
        </p:nvCxnSpPr>
        <p:spPr>
          <a:xfrm>
            <a:off x="5505450" y="4162425"/>
            <a:ext cx="906463" cy="1174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p:cNvCxnSpPr/>
          <p:nvPr/>
        </p:nvCxnSpPr>
        <p:spPr>
          <a:xfrm flipH="1">
            <a:off x="3694113" y="4157663"/>
            <a:ext cx="677862" cy="830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p:nvPr/>
        </p:nvCxnSpPr>
        <p:spPr>
          <a:xfrm flipH="1" flipV="1">
            <a:off x="3141663" y="2695575"/>
            <a:ext cx="784225" cy="658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p:nvPr/>
        </p:nvCxnSpPr>
        <p:spPr>
          <a:xfrm flipH="1">
            <a:off x="2538413" y="3924300"/>
            <a:ext cx="928687" cy="233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ytuł 1"/>
          <p:cNvSpPr>
            <a:spLocks noGrp="1"/>
          </p:cNvSpPr>
          <p:nvPr>
            <p:ph type="title"/>
          </p:nvPr>
        </p:nvSpPr>
        <p:spPr/>
        <p:txBody>
          <a:bodyPr/>
          <a:lstStyle/>
          <a:p>
            <a:pPr eaLnBrk="1" hangingPunct="1"/>
            <a:endParaRPr lang="pl-PL" sz="3200" smtClean="0"/>
          </a:p>
        </p:txBody>
      </p:sp>
      <p:sp>
        <p:nvSpPr>
          <p:cNvPr id="22530" name="Symbol zastępczy zawartości 2"/>
          <p:cNvSpPr>
            <a:spLocks noGrp="1"/>
          </p:cNvSpPr>
          <p:nvPr>
            <p:ph idx="1"/>
          </p:nvPr>
        </p:nvSpPr>
        <p:spPr>
          <a:xfrm>
            <a:off x="677863" y="1300163"/>
            <a:ext cx="8596312" cy="4741862"/>
          </a:xfrm>
        </p:spPr>
        <p:txBody>
          <a:bodyPr/>
          <a:lstStyle/>
          <a:p>
            <a:pPr marL="0" indent="0" algn="ctr" eaLnBrk="1" hangingPunct="1">
              <a:buFont typeface="Wingdings 3" pitchFamily="18" charset="2"/>
              <a:buNone/>
            </a:pPr>
            <a:r>
              <a:rPr lang="pl-PL" sz="2400" smtClean="0"/>
              <a:t>Skoro modlitwa to </a:t>
            </a:r>
            <a:r>
              <a:rPr lang="pl-PL" sz="2400" u="sng" smtClean="0"/>
              <a:t>rozmowa</a:t>
            </a:r>
            <a:r>
              <a:rPr lang="pl-PL" sz="2400" smtClean="0"/>
              <a:t>, </a:t>
            </a:r>
          </a:p>
          <a:p>
            <a:pPr marL="0" indent="0" algn="ctr" eaLnBrk="1" hangingPunct="1">
              <a:buFont typeface="Wingdings 3" pitchFamily="18" charset="2"/>
              <a:buNone/>
            </a:pPr>
            <a:r>
              <a:rPr lang="pl-PL" sz="2400" smtClean="0"/>
              <a:t>a </a:t>
            </a:r>
            <a:r>
              <a:rPr lang="en-US" sz="2400" smtClean="0"/>
              <a:t>czasami </a:t>
            </a:r>
            <a:r>
              <a:rPr lang="pl-PL" sz="2400" smtClean="0"/>
              <a:t>wydaje mi się, że to tylko ja prowadzę </a:t>
            </a:r>
          </a:p>
          <a:p>
            <a:pPr marL="0" indent="0" algn="ctr" eaLnBrk="1" hangingPunct="1">
              <a:buFont typeface="Wingdings 3" pitchFamily="18" charset="2"/>
              <a:buNone/>
            </a:pPr>
            <a:r>
              <a:rPr lang="pl-PL" sz="2400" smtClean="0"/>
              <a:t>„wzniosły i pobożny monolog”</a:t>
            </a:r>
            <a:r>
              <a:rPr lang="en-US" sz="2400" smtClean="0"/>
              <a:t>…</a:t>
            </a:r>
          </a:p>
          <a:p>
            <a:pPr marL="0" indent="0" algn="ctr" eaLnBrk="1" hangingPunct="1">
              <a:buFont typeface="Wingdings 3" pitchFamily="18" charset="2"/>
              <a:buNone/>
            </a:pPr>
            <a:endParaRPr lang="en-US" sz="2400" smtClean="0"/>
          </a:p>
          <a:p>
            <a:pPr marL="0" indent="0" algn="ctr" eaLnBrk="1" hangingPunct="1">
              <a:buFont typeface="Wingdings 3" pitchFamily="18" charset="2"/>
              <a:buNone/>
            </a:pPr>
            <a:endParaRPr lang="pl-PL" sz="2400" smtClean="0"/>
          </a:p>
          <a:p>
            <a:pPr marL="0" indent="0" algn="ctr" eaLnBrk="1" hangingPunct="1">
              <a:buFont typeface="Wingdings 3" pitchFamily="18" charset="2"/>
              <a:buNone/>
            </a:pPr>
            <a:r>
              <a:rPr lang="en-US" sz="2400" smtClean="0"/>
              <a:t>…c</a:t>
            </a:r>
            <a:r>
              <a:rPr lang="pl-PL" sz="2400" smtClean="0"/>
              <a:t>o zrobić by nasza modlitwa nie była monologiem, ale rozmową?</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720725" y="5051425"/>
            <a:ext cx="7691438" cy="823913"/>
          </a:xfrm>
          <a:prstGeom prst="rect">
            <a:avLst/>
          </a:prstGeom>
          <a:noFill/>
          <a:ln w="9525">
            <a:noFill/>
            <a:miter lim="800000"/>
            <a:headEnd/>
            <a:tailEnd/>
          </a:ln>
        </p:spPr>
        <p:txBody>
          <a:bodyPr anchor="ctr">
            <a:spAutoFit/>
          </a:bodyPr>
          <a:lstStyle/>
          <a:p>
            <a:r>
              <a:rPr lang="en-US" sz="4800" b="1" i="1"/>
              <a:t>Rozmowa z Jezusem ...</a:t>
            </a:r>
          </a:p>
        </p:txBody>
      </p:sp>
      <p:pic>
        <p:nvPicPr>
          <p:cNvPr id="23554" name="Picture 6" descr="13525473_272037543152698_42014043_n"/>
          <p:cNvPicPr>
            <a:picLocks noChangeAspect="1" noChangeArrowheads="1"/>
          </p:cNvPicPr>
          <p:nvPr/>
        </p:nvPicPr>
        <p:blipFill>
          <a:blip r:embed="rId2"/>
          <a:srcRect/>
          <a:stretch>
            <a:fillRect/>
          </a:stretch>
        </p:blipFill>
        <p:spPr bwMode="auto">
          <a:xfrm>
            <a:off x="3076575" y="280988"/>
            <a:ext cx="4572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Obraz 3"/>
          <p:cNvPicPr>
            <a:picLocks noChangeAspect="1"/>
          </p:cNvPicPr>
          <p:nvPr/>
        </p:nvPicPr>
        <p:blipFill>
          <a:blip r:embed="rId2"/>
          <a:srcRect/>
          <a:stretch>
            <a:fillRect/>
          </a:stretch>
        </p:blipFill>
        <p:spPr bwMode="auto">
          <a:xfrm>
            <a:off x="3473450" y="4854575"/>
            <a:ext cx="3005138" cy="2003425"/>
          </a:xfrm>
          <a:prstGeom prst="rect">
            <a:avLst/>
          </a:prstGeom>
          <a:noFill/>
          <a:ln w="9525">
            <a:noFill/>
            <a:miter lim="800000"/>
            <a:headEnd/>
            <a:tailEnd/>
          </a:ln>
        </p:spPr>
      </p:pic>
      <p:sp>
        <p:nvSpPr>
          <p:cNvPr id="24578" name="Tytuł 1"/>
          <p:cNvSpPr>
            <a:spLocks noGrp="1"/>
          </p:cNvSpPr>
          <p:nvPr>
            <p:ph type="title"/>
          </p:nvPr>
        </p:nvSpPr>
        <p:spPr/>
        <p:txBody>
          <a:bodyPr/>
          <a:lstStyle/>
          <a:p>
            <a:pPr eaLnBrk="1" hangingPunct="1"/>
            <a:r>
              <a:rPr lang="pl-PL" smtClean="0"/>
              <a:t>Najpiękniejsza modlitwa,</a:t>
            </a:r>
            <a:br>
              <a:rPr lang="pl-PL" smtClean="0"/>
            </a:br>
            <a:r>
              <a:rPr lang="pl-PL" smtClean="0"/>
              <a:t>której nauczył nas sam Jezus</a:t>
            </a:r>
          </a:p>
        </p:txBody>
      </p:sp>
      <p:sp>
        <p:nvSpPr>
          <p:cNvPr id="24579" name="Symbol zastępczy zawartości 2"/>
          <p:cNvSpPr>
            <a:spLocks noGrp="1"/>
          </p:cNvSpPr>
          <p:nvPr>
            <p:ph idx="1"/>
          </p:nvPr>
        </p:nvSpPr>
        <p:spPr>
          <a:xfrm>
            <a:off x="677863" y="2160588"/>
            <a:ext cx="9031287" cy="3881437"/>
          </a:xfrm>
        </p:spPr>
        <p:txBody>
          <a:bodyPr/>
          <a:lstStyle/>
          <a:p>
            <a:pPr marL="0" indent="0" algn="just" eaLnBrk="1" hangingPunct="1">
              <a:buFont typeface="Wingdings 3" pitchFamily="18" charset="2"/>
              <a:buNone/>
            </a:pPr>
            <a:r>
              <a:rPr lang="pl-PL" smtClean="0"/>
              <a:t>Na modlitwie nie bądźcie gadatliwi jak poganie. Oni myślą, że przez wzgląd na swe wielomówstwo będą wysłuchani. Nie bądźcie podobni do nich! Albowiem wie Ojciec wasz, czego wam potrzeba, wpierw zanim Go poprosicie.</a:t>
            </a:r>
          </a:p>
          <a:p>
            <a:pPr marL="0" indent="0" eaLnBrk="1" hangingPunct="1">
              <a:buFont typeface="Wingdings 3" pitchFamily="18" charset="2"/>
              <a:buNone/>
            </a:pPr>
            <a:r>
              <a:rPr lang="pl-PL" smtClean="0"/>
              <a:t>Wy zatem tak się módlcie: </a:t>
            </a:r>
          </a:p>
          <a:p>
            <a:pPr marL="0" indent="0" algn="just" eaLnBrk="1" hangingPunct="1">
              <a:buFont typeface="Wingdings 3" pitchFamily="18" charset="2"/>
              <a:buNone/>
            </a:pPr>
            <a:r>
              <a:rPr lang="pl-PL" smtClean="0"/>
              <a:t>Ojcze nasz, który jesteś w niebie, niech się święci imię Twoje! </a:t>
            </a:r>
            <a:br>
              <a:rPr lang="pl-PL" smtClean="0"/>
            </a:br>
            <a:r>
              <a:rPr lang="pl-PL" smtClean="0"/>
              <a:t>Niech przyjdzie królestwo Twoje; niech Twoja wola spełnia się na ziemi, tak jak                        i w niebie. Chleba naszego powszedniego daj nam dzisiaj; i przebacz nam nasze winy, jak i my przebaczamy tym, którzy przeciw nam zawinili; i nie dopuść, abyśmy ulegli pokusie, ale nas zachowaj od złego! 				</a:t>
            </a:r>
          </a:p>
          <a:p>
            <a:pPr marL="0" indent="0" algn="just" eaLnBrk="1" hangingPunct="1">
              <a:buFont typeface="Wingdings 3" pitchFamily="18" charset="2"/>
              <a:buNone/>
            </a:pPr>
            <a:r>
              <a:rPr lang="pl-PL" smtClean="0"/>
              <a:t>															[Mt 6,7-13]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ytuł 1"/>
          <p:cNvSpPr>
            <a:spLocks noGrp="1"/>
          </p:cNvSpPr>
          <p:nvPr>
            <p:ph type="title"/>
          </p:nvPr>
        </p:nvSpPr>
        <p:spPr>
          <a:xfrm>
            <a:off x="481013" y="5226050"/>
            <a:ext cx="11920537" cy="1320800"/>
          </a:xfrm>
        </p:spPr>
        <p:txBody>
          <a:bodyPr/>
          <a:lstStyle/>
          <a:p>
            <a:pPr eaLnBrk="1" hangingPunct="1"/>
            <a:r>
              <a:rPr lang="en-US" sz="2800" b="1" smtClean="0">
                <a:solidFill>
                  <a:schemeClr val="tx1"/>
                </a:solidFill>
              </a:rPr>
              <a:t>Jak m</a:t>
            </a:r>
            <a:r>
              <a:rPr lang="pl-PL" sz="2800" b="1" smtClean="0">
                <a:solidFill>
                  <a:schemeClr val="tx1"/>
                </a:solidFill>
              </a:rPr>
              <a:t>odlić się za żywych i umarłych</a:t>
            </a:r>
            <a:r>
              <a:rPr lang="en-US" sz="2800" b="1" smtClean="0">
                <a:solidFill>
                  <a:schemeClr val="tx1"/>
                </a:solidFill>
              </a:rPr>
              <a:t> mówi ks. Dawid Leśniak</a:t>
            </a:r>
            <a:endParaRPr lang="pl-PL" sz="2800" b="1" smtClean="0">
              <a:solidFill>
                <a:schemeClr val="tx1"/>
              </a:solidFill>
            </a:endParaRPr>
          </a:p>
        </p:txBody>
      </p:sp>
      <p:pic>
        <p:nvPicPr>
          <p:cNvPr id="25602" name="Picture 6" descr="maxresdefault"/>
          <p:cNvPicPr>
            <a:picLocks noChangeAspect="1" noChangeArrowheads="1"/>
          </p:cNvPicPr>
          <p:nvPr/>
        </p:nvPicPr>
        <p:blipFill>
          <a:blip r:embed="rId2"/>
          <a:srcRect/>
          <a:stretch>
            <a:fillRect/>
          </a:stretch>
        </p:blipFill>
        <p:spPr bwMode="auto">
          <a:xfrm>
            <a:off x="463550" y="219075"/>
            <a:ext cx="7993063"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Obraz 3"/>
          <p:cNvPicPr>
            <a:picLocks noChangeAspect="1"/>
          </p:cNvPicPr>
          <p:nvPr/>
        </p:nvPicPr>
        <p:blipFill>
          <a:blip r:embed="rId2"/>
          <a:srcRect t="3926" r="14246"/>
          <a:stretch>
            <a:fillRect/>
          </a:stretch>
        </p:blipFill>
        <p:spPr bwMode="auto">
          <a:xfrm>
            <a:off x="6530975" y="998538"/>
            <a:ext cx="2924175" cy="4429125"/>
          </a:xfrm>
          <a:prstGeom prst="rect">
            <a:avLst/>
          </a:prstGeom>
          <a:noFill/>
          <a:ln w="9525">
            <a:noFill/>
            <a:miter lim="800000"/>
            <a:headEnd/>
            <a:tailEnd/>
          </a:ln>
        </p:spPr>
      </p:pic>
      <p:sp>
        <p:nvSpPr>
          <p:cNvPr id="26626" name="Tytuł 1"/>
          <p:cNvSpPr>
            <a:spLocks noGrp="1"/>
          </p:cNvSpPr>
          <p:nvPr>
            <p:ph type="title"/>
          </p:nvPr>
        </p:nvSpPr>
        <p:spPr>
          <a:xfrm>
            <a:off x="677863" y="754063"/>
            <a:ext cx="6853237" cy="1320800"/>
          </a:xfrm>
        </p:spPr>
        <p:txBody>
          <a:bodyPr/>
          <a:lstStyle/>
          <a:p>
            <a:pPr algn="ctr" eaLnBrk="1" hangingPunct="1"/>
            <a:r>
              <a:rPr lang="pl-PL" smtClean="0"/>
              <a:t>Kochać pomału, ale</a:t>
            </a:r>
            <a:br>
              <a:rPr lang="pl-PL" smtClean="0"/>
            </a:br>
            <a:r>
              <a:rPr lang="pl-PL" b="1" smtClean="0"/>
              <a:t>CODZIENNIE</a:t>
            </a:r>
            <a:r>
              <a:rPr lang="pl-PL" smtClean="0"/>
              <a:t>!</a:t>
            </a:r>
          </a:p>
        </p:txBody>
      </p:sp>
      <p:sp>
        <p:nvSpPr>
          <p:cNvPr id="26627" name="Symbol zastępczy zawartości 2"/>
          <p:cNvSpPr>
            <a:spLocks noGrp="1"/>
          </p:cNvSpPr>
          <p:nvPr>
            <p:ph idx="1"/>
          </p:nvPr>
        </p:nvSpPr>
        <p:spPr>
          <a:xfrm>
            <a:off x="677863" y="2319338"/>
            <a:ext cx="8596312" cy="3722687"/>
          </a:xfrm>
        </p:spPr>
        <p:txBody>
          <a:bodyPr/>
          <a:lstStyle/>
          <a:p>
            <a:pPr eaLnBrk="1" hangingPunct="1"/>
            <a:r>
              <a:rPr lang="pl-PL" smtClean="0"/>
              <a:t>Kochać, to znaczy „zależy mi na tobie”</a:t>
            </a:r>
          </a:p>
          <a:p>
            <a:pPr eaLnBrk="1" hangingPunct="1"/>
            <a:r>
              <a:rPr lang="pl-PL" smtClean="0"/>
              <a:t>Kochać, to znaczy „zależy mi na tym co robisz”</a:t>
            </a:r>
          </a:p>
          <a:p>
            <a:pPr eaLnBrk="1" hangingPunct="1"/>
            <a:r>
              <a:rPr lang="pl-PL" smtClean="0"/>
              <a:t>Kochać, to znaczy „zależy mi na twoim szczęściu”</a:t>
            </a:r>
          </a:p>
          <a:p>
            <a:pPr eaLnBrk="1" hangingPunct="1"/>
            <a:r>
              <a:rPr lang="pl-PL" smtClean="0"/>
              <a:t>Kochać, to modlić się za drugiego</a:t>
            </a:r>
          </a:p>
          <a:p>
            <a:pPr eaLnBrk="1" hangingPunct="1"/>
            <a:r>
              <a:rPr lang="pl-PL" smtClean="0"/>
              <a:t>Modlić się za kogoś, to znaczy „zależy mi na tobie”</a:t>
            </a:r>
          </a:p>
          <a:p>
            <a:pPr eaLnBrk="1" hangingPunct="1"/>
            <a:r>
              <a:rPr lang="pl-PL" smtClean="0"/>
              <a:t>Modlić się za kogoś, to znaczy „zależy mi na tym co robisz”</a:t>
            </a:r>
          </a:p>
          <a:p>
            <a:pPr eaLnBrk="1" hangingPunct="1"/>
            <a:r>
              <a:rPr lang="pl-PL" smtClean="0"/>
              <a:t>Modlić się ze kogoś, to znaczy „zależy mi na twoim szczęściu”</a:t>
            </a:r>
          </a:p>
          <a:p>
            <a:pPr eaLnBrk="1" hangingPunct="1"/>
            <a:r>
              <a:rPr lang="pl-PL" smtClean="0"/>
              <a:t>Modlić się za drugiego, to kochać go!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s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1264</TotalTime>
  <Words>591</Words>
  <Application>Microsoft Office PowerPoint</Application>
  <PresentationFormat>Custom</PresentationFormat>
  <Paragraphs>74</Paragraphs>
  <Slides>15</Slides>
  <Notes>0</Notes>
  <HiddenSlides>0</HiddenSlides>
  <MMClips>1</MMClips>
  <ScaleCrop>false</ScaleCrop>
  <HeadingPairs>
    <vt:vector size="6" baseType="variant">
      <vt:variant>
        <vt:lpstr>Fonts Used</vt:lpstr>
      </vt:variant>
      <vt:variant>
        <vt:i4>4</vt:i4>
      </vt:variant>
      <vt:variant>
        <vt:lpstr>Design Template</vt:lpstr>
      </vt:variant>
      <vt:variant>
        <vt:i4>4</vt:i4>
      </vt:variant>
      <vt:variant>
        <vt:lpstr>Slide Titles</vt:lpstr>
      </vt:variant>
      <vt:variant>
        <vt:i4>15</vt:i4>
      </vt:variant>
    </vt:vector>
  </HeadingPairs>
  <TitlesOfParts>
    <vt:vector size="23" baseType="lpstr">
      <vt:lpstr>Arial</vt:lpstr>
      <vt:lpstr>Trebuchet MS</vt:lpstr>
      <vt:lpstr>Wingdings 3</vt:lpstr>
      <vt:lpstr>Calibri</vt:lpstr>
      <vt:lpstr>Faseta</vt:lpstr>
      <vt:lpstr>Faseta</vt:lpstr>
      <vt:lpstr>Faseta</vt:lpstr>
      <vt:lpstr>Faseta</vt:lpstr>
      <vt:lpstr>Jak rozmawiać z kimś kogo się nie widzi?</vt:lpstr>
      <vt:lpstr>o. Paweł Krupa OP - mówi jak jest ...</vt:lpstr>
      <vt:lpstr>Otwórz swe serce na relację z Bogiem!</vt:lpstr>
      <vt:lpstr>Nasza modlitwa: relacja z Bogiem</vt:lpstr>
      <vt:lpstr>Slide 5</vt:lpstr>
      <vt:lpstr>Slide 6</vt:lpstr>
      <vt:lpstr>Najpiękniejsza modlitwa, której nauczył nas sam Jezus</vt:lpstr>
      <vt:lpstr>Jak modlić się za żywych i umarłych mówi ks. Dawid Leśniak</vt:lpstr>
      <vt:lpstr>Kochać pomału, ale CODZIENNIE!</vt:lpstr>
      <vt:lpstr>Modlić się za żywych!</vt:lpstr>
      <vt:lpstr>Modlić się za umarłych!</vt:lpstr>
      <vt:lpstr>Jak najlepiej komuś pomóc kiedy czujesz się bezradny?</vt:lpstr>
      <vt:lpstr>Zadanie domowe:</vt:lpstr>
      <vt:lpstr>Modlitwa na zakończenie katechezy Modlitwa ze Stacji XIII, podczas Drogi Krzyżowej przeżywanej przez młodzież z całego świata wraz z papieżem Franciszkiem w Krakowie, w ramach Światowych Dni Młodzieży </vt:lpstr>
      <vt:lpstr>przygotował</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rozmawiać z kimś kogo się nie widzi?</dc:title>
  <dc:creator>Kamil Hadaś</dc:creator>
  <cp:lastModifiedBy>Strzebrzeszyn</cp:lastModifiedBy>
  <cp:revision>27</cp:revision>
  <dcterms:created xsi:type="dcterms:W3CDTF">2017-01-26T08:02:57Z</dcterms:created>
  <dcterms:modified xsi:type="dcterms:W3CDTF">2017-02-21T09:40:00Z</dcterms:modified>
</cp:coreProperties>
</file>