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9" r:id="rId4"/>
    <p:sldId id="260" r:id="rId5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Obraz 7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Obraz 7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60" y="176040"/>
            <a:ext cx="12188160" cy="164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60180" y="278687"/>
            <a:ext cx="11470680" cy="1599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80000"/>
              </a:lnSpc>
            </a:pPr>
            <a:r>
              <a:rPr lang="pl-PL" sz="6000" b="1" strike="noStrik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Głodnych nakarmić</a:t>
            </a:r>
            <a:endParaRPr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434349" y="6292193"/>
            <a:ext cx="2899676" cy="4920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000" dirty="0" smtClean="0">
                <a:latin typeface="Corbel"/>
              </a:rPr>
              <a:t>Karolina </a:t>
            </a:r>
            <a:r>
              <a:rPr lang="pl-PL" sz="2000" dirty="0" smtClean="0">
                <a:latin typeface="Corbel"/>
              </a:rPr>
              <a:t>Fromont</a:t>
            </a:r>
            <a:endParaRPr dirty="0"/>
          </a:p>
        </p:txBody>
      </p:sp>
      <p:sp>
        <p:nvSpPr>
          <p:cNvPr id="4" name="CustomShape 1"/>
          <p:cNvSpPr/>
          <p:nvPr/>
        </p:nvSpPr>
        <p:spPr>
          <a:xfrm>
            <a:off x="143876" y="3726359"/>
            <a:ext cx="11899686" cy="179937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80000"/>
              </a:lnSpc>
            </a:pPr>
            <a:r>
              <a:rPr lang="pl-PL" sz="6000" b="1" strike="no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„Byłem głodny, a daliście mi jeść…</a:t>
            </a:r>
          </a:p>
          <a:p>
            <a:pPr algn="ctr">
              <a:lnSpc>
                <a:spcPct val="80000"/>
              </a:lnSpc>
            </a:pP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błogosławieni Ojca mojego</a:t>
            </a:r>
            <a:r>
              <a:rPr lang="pl-PL" sz="6000" b="1" strike="no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”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213264" y="258480"/>
            <a:ext cx="9783360" cy="15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85000"/>
              </a:lnSpc>
            </a:pPr>
            <a:r>
              <a:rPr lang="pl-PL" sz="4000" strike="noStrike" dirty="0">
                <a:solidFill>
                  <a:srgbClr val="FFC000"/>
                </a:solidFill>
                <a:latin typeface="Corbel"/>
              </a:rPr>
              <a:t>Sytuacja egzystencjalna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202760" y="284040"/>
            <a:ext cx="9783360" cy="699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rostokąt 1"/>
          <p:cNvSpPr/>
          <p:nvPr/>
        </p:nvSpPr>
        <p:spPr>
          <a:xfrm>
            <a:off x="747252" y="2001859"/>
            <a:ext cx="11045522" cy="3046988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Mk:6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Gdy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Jezus wysiadł, ujrzał wielki tłum. Zlitował się nad nimi, byli bowiem jak owce nie mające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pasterza.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zaczął ich nauczać. 35 A gdy pora była już późna, przystąpili do Niego uczniowie i rzekli: «Miejsce jest puste, a pora już późna. 36 Odpraw ich! Niech idą do okolicznych osiedli i wsi, a kupią sobie coś do jedzenia». 37 Lecz On im odpowiedział: «Wy dajcie im jeść!» Rzekli Mu: «Mamy pójść i za dwieście denarów kupić chleba, żeby im dać jeść?» 38 On ich spytał: «Ile macie chlebów? Idźcie, zobaczcie!» Gdy się upewnili, rzekli: «Pięć i dwie ryby».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891768" y="5653609"/>
            <a:ext cx="1075649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kern="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O co prosi Jezus swoich uczniów? </a:t>
            </a:r>
          </a:p>
          <a:p>
            <a:pPr>
              <a:spcAft>
                <a:spcPts val="0"/>
              </a:spcAft>
            </a:pPr>
            <a:r>
              <a:rPr lang="pl-PL" b="1" kern="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O co tak naprawdę Jezusowi chodziło, gdy mówi uczniom „wy dajcie im jeść”?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202760" y="284040"/>
            <a:ext cx="9783360" cy="15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pl-PL" sz="4000" strike="noStrike" dirty="0">
                <a:solidFill>
                  <a:srgbClr val="FFC000"/>
                </a:solidFill>
                <a:latin typeface="Corbel"/>
              </a:rPr>
              <a:t>Przepowiadanie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202760" y="2011680"/>
            <a:ext cx="9783360" cy="420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buSzPct val="45000"/>
            </a:pPr>
            <a:endParaRPr dirty="0"/>
          </a:p>
        </p:txBody>
      </p:sp>
      <p:sp>
        <p:nvSpPr>
          <p:cNvPr id="2" name="Prostokąt 1"/>
          <p:cNvSpPr/>
          <p:nvPr/>
        </p:nvSpPr>
        <p:spPr>
          <a:xfrm>
            <a:off x="706803" y="2970795"/>
            <a:ext cx="10775274" cy="2955746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3200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- Czym </a:t>
            </a:r>
            <a:r>
              <a:rPr lang="pl-PL" sz="32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jest głód?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3200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- Jakie </a:t>
            </a:r>
            <a:r>
              <a:rPr lang="pl-PL" sz="32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są rodzaje głodu?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3200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- Co </a:t>
            </a:r>
            <a:r>
              <a:rPr lang="pl-PL" sz="32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może być „głodem” współczesnego człowieka?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3200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- Czym </a:t>
            </a:r>
            <a:r>
              <a:rPr lang="pl-PL" sz="32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się różni głód fizyczny od głodu duchowego?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202760" y="284040"/>
            <a:ext cx="9783360" cy="15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pl-PL" sz="4000" dirty="0" smtClean="0">
                <a:solidFill>
                  <a:srgbClr val="FFC000"/>
                </a:solidFill>
                <a:latin typeface="Corbel"/>
              </a:rPr>
              <a:t>Zastosowanie życiowe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35353" y="2954188"/>
            <a:ext cx="11956647" cy="3244158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2800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- Kto </a:t>
            </a:r>
            <a:r>
              <a:rPr lang="pl-PL" sz="28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jest „jednym z tych braci moich najmniejszych”?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2800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- Patrząc </a:t>
            </a:r>
            <a:r>
              <a:rPr lang="pl-PL" sz="28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na nasze kategorie głodu jak możesz wypełnić dany „głód”?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2800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- Jak </a:t>
            </a:r>
            <a:r>
              <a:rPr lang="pl-PL" sz="28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z rozsądkiem pomagać bliźniemu?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2800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- Jakie </a:t>
            </a:r>
            <a:r>
              <a:rPr lang="pl-PL" sz="2800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są możliwości pomocy? Jakie znasz instytucje i ośrodki w których możesz zaangażować się jako wolontariusz?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254</Words>
  <Application>Microsoft Office PowerPoint</Application>
  <PresentationFormat>Panoramiczny</PresentationFormat>
  <Paragraphs>18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SimSun</vt:lpstr>
      <vt:lpstr>Arial</vt:lpstr>
      <vt:lpstr>Corbel</vt:lpstr>
      <vt:lpstr>DejaVu Sans</vt:lpstr>
      <vt:lpstr>Liberation Serif</vt:lpstr>
      <vt:lpstr>StarSymbol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Kuria</dc:creator>
  <cp:lastModifiedBy>Kuria</cp:lastModifiedBy>
  <cp:revision>10</cp:revision>
  <dcterms:modified xsi:type="dcterms:W3CDTF">2017-04-03T13:08:50Z</dcterms:modified>
</cp:coreProperties>
</file>